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image/svg+xml" Extension="svg"/>
  <Default ContentType="application/vnd.openxmlformats-package.relationships+xml" Extension="rels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no" ?>
<Relationships xmlns="http://schemas.openxmlformats.org/package/2006/relationships">
  <Relationship Id="rId1" Target="ppt/presentation.xml" Type="http://schemas.openxmlformats.org/officeDocument/2006/relationships/officeDocument"/>
  <Relationship Id="rId3" Target="docProps/core.xml" Type="http://schemas.openxmlformats.org/package/2006/relationships/metadata/core-properties"/>
  <Relationship Id="rId2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>
  <p:sldMasterIdLst>
    <p:sldMasterId id="2147483648" r:id="rId2"/>
    <p:sldMasterId id="2147483649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12192000"/>
</p:presentation>
</file>

<file path=ppt/tableStyles.xml><?xml version="1.0" encoding="utf-8"?>
<a:tblStyleLs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def="{5C22544A-7EE6-4342-B048-85BDC9FD1C3A}">
  <a:tblStyle styleId="{5C22544A-7EE6-4342-B048-85BDC9FD1C3A}" styleName="Средний стиль 2 — акцент 1">
    <a:wholeTbl>
      <a:tcTxStyle b="def" i="def"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  <a:prstDash val="solid"/>
            </a:ln>
          </a:left>
          <a:right>
            <a:ln w="12700">
              <a:solidFill>
                <a:schemeClr val="lt1"/>
              </a:solidFill>
              <a:prstDash val="solid"/>
            </a:ln>
          </a:right>
          <a:top>
            <a:ln w="12700">
              <a:solidFill>
                <a:schemeClr val="lt1"/>
              </a:solidFill>
              <a:prstDash val="solid"/>
            </a:ln>
          </a:top>
          <a:bottom>
            <a:ln w="12700">
              <a:solidFill>
                <a:schemeClr val="lt1"/>
              </a:solidFill>
              <a:prstDash val="solid"/>
            </a:ln>
          </a:bottom>
          <a:insideH>
            <a:ln w="12700">
              <a:solidFill>
                <a:schemeClr val="lt1"/>
              </a:solidFill>
              <a:prstDash val="solid"/>
            </a:ln>
          </a:insideH>
          <a:insideV>
            <a:ln w="12700">
              <a:solidFill>
                <a:schemeClr val="lt1"/>
              </a:solidFill>
              <a:prstDash val="solid"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2H>
      <a:tcStyle/>
    </a:band2H>
    <a:band1V>
      <a:tcStyle>
        <a:fill>
          <a:solidFill>
            <a:schemeClr val="accent1">
              <a:tint val="40000"/>
            </a:schemeClr>
          </a:solidFill>
        </a:fill>
      </a:tcStyle>
    </a:band1V>
    <a:band2V>
      <a:tcStyle/>
    </a:band2V>
    <a:lastCol>
      <a:tcTxStyle b="on" i="def">
        <a:fontRef idx="minor"/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def">
        <a:fontRef idx="minor"/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def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  <a:prstDash val="solid"/>
            </a:ln>
          </a:top>
        </a:tcBdr>
        <a:fill>
          <a:solidFill>
            <a:schemeClr val="accent1"/>
          </a:solidFill>
        </a:fill>
      </a:tcStyle>
    </a:lastRow>
    <a:firstRow>
      <a:tcTxStyle b="on" i="def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  <a:prstDash val="solid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>
  <p:gridSpacing cx="180000" cy="180000"/>
</p:viewPr>
</file>

<file path=ppt/_rels/presentation.xml.rels><?xml version="1.0" encoding="UTF-8" standalone="no" ?>
<Relationships xmlns="http://schemas.openxmlformats.org/package/2006/relationships">
  <Relationship Id="rId4" Target="slideMasters/slideMaster2.xml" Type="http://schemas.openxmlformats.org/officeDocument/2006/relationships/slideMaster"/>
  <Relationship Id="rId1" Target="theme/theme1.xml" Type="http://schemas.openxmlformats.org/officeDocument/2006/relationships/theme"/>
  <Relationship Id="rId8" Target="slides/slide4.xml" Type="http://schemas.openxmlformats.org/officeDocument/2006/relationships/slide"/>
  <Relationship Id="rId12" Target="viewProps.xml" Type="http://schemas.openxmlformats.org/officeDocument/2006/relationships/viewProps"/>
  <Relationship Id="rId10" Target="slides/slide6.xml" Type="http://schemas.openxmlformats.org/officeDocument/2006/relationships/slide"/>
  <Relationship Id="rId7" Target="slides/slide3.xml" Type="http://schemas.openxmlformats.org/officeDocument/2006/relationships/slide"/>
  <Relationship Id="rId5" Target="slides/slide1.xml" Type="http://schemas.openxmlformats.org/officeDocument/2006/relationships/slide"/>
  <Relationship Id="rId3" Target="theme/theme2.xml" Type="http://schemas.openxmlformats.org/officeDocument/2006/relationships/theme"/>
  <Relationship Id="rId2" Target="slideMasters/slideMaster1.xml" Type="http://schemas.openxmlformats.org/officeDocument/2006/relationships/slideMaster"/>
  <Relationship Id="rId9" Target="slides/slide5.xml" Type="http://schemas.openxmlformats.org/officeDocument/2006/relationships/slide"/>
  <Relationship Id="rId6" Target="slides/slide2.xml" Type="http://schemas.openxmlformats.org/officeDocument/2006/relationships/slide"/>
  <Relationship Id="rId11" Target="tableStyles.xml" Type="http://schemas.openxmlformats.org/officeDocument/2006/relationships/tableStyles"/>
</Relationships>

</file>

<file path=ppt/slideLayouts/_rels/slideLayout1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_rels/slideLayout11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2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_rels/slideLayout13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4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_rels/slideLayout15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6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_rels/slideLayout17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8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_rels/slideLayout19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_rels/slideLayout2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_rels/slideLayout20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21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22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_rels/slideLayout3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_rels/slideLayout4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_rels/slideLayout6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_rels/slideLayout9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itle">
  <p:cSld name="Title">
    <p:spTree>
      <p:nvGrpSpPr>
        <p:cNvPr hidden="false" id="19" name="GroupShape 1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0" name="Shape 20"/>
          <p:cNvSpPr txBox="true"/>
          <p:nvPr isPhoto="false">
            <p:ph idx="0" type="title"/>
          </p:nvPr>
        </p:nvSpPr>
        <p:spPr>
          <a:xfrm flipH="false" flipV="false" rot="0"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defPPr/>
            <a:lvl1pPr algn="ctr" lvl="0">
              <a:defRPr sz="6000"/>
            </a:lvl1pPr>
          </a:lstStyle>
          <a:p>
            <a:r>
              <a:t>Click to edit Master title style</a:t>
            </a:r>
          </a:p>
        </p:txBody>
      </p:sp>
      <p:sp>
        <p:nvSpPr>
          <p:cNvPr hidden="false" id="21" name="Shape 21"/>
          <p:cNvSpPr txBox="true"/>
          <p:nvPr isPhoto="false">
            <p:ph idx="1" type="subTitle"/>
          </p:nvPr>
        </p:nvSpPr>
        <p:spPr>
          <a:xfrm flipH="false" flipV="false" rot="0"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defPPr/>
            <a:lvl1pPr algn="ctr" indent="0" lvl="0" marL="0">
              <a:buNone/>
              <a:defRPr sz="2400"/>
            </a:lvl1pPr>
            <a:lvl2pPr algn="ctr" indent="0" lvl="1" marL="457200">
              <a:buNone/>
              <a:defRPr sz="2000"/>
            </a:lvl2pPr>
            <a:lvl3pPr algn="ctr" indent="0" lvl="2" marL="914400">
              <a:buNone/>
              <a:defRPr sz="1800"/>
            </a:lvl3pPr>
            <a:lvl4pPr algn="ctr" indent="0" lvl="3" marL="1371600">
              <a:buNone/>
              <a:defRPr sz="1600"/>
            </a:lvl4pPr>
            <a:lvl5pPr algn="ctr" indent="0" lvl="4" marL="1828800">
              <a:buNone/>
              <a:defRPr sz="1600"/>
            </a:lvl5pPr>
            <a:lvl6pPr algn="ctr" indent="0" lvl="5" marL="2286000">
              <a:buNone/>
              <a:defRPr sz="1600"/>
            </a:lvl6pPr>
            <a:lvl7pPr algn="ctr" indent="0" lvl="6" marL="2743200">
              <a:buNone/>
              <a:defRPr sz="1600"/>
            </a:lvl7pPr>
            <a:lvl8pPr algn="ctr" indent="0" lvl="7" marL="3200400">
              <a:buNone/>
              <a:defRPr sz="1600"/>
            </a:lvl8pPr>
            <a:lvl9pPr algn="ctr" indent="0" lvl="8" marL="3657600">
              <a:buNone/>
              <a:defRPr sz="1600"/>
            </a:lvl9pPr>
          </a:lstStyle>
          <a:p>
            <a:r>
              <a:t>Click to edit Master subtitle style</a:t>
            </a:r>
          </a:p>
        </p:txBody>
      </p:sp>
      <p:sp>
        <p:nvSpPr>
          <p:cNvPr hidden="false" id="22" name="Shape 22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23/01/2026</a:t>
            </a:r>
          </a:p>
        </p:txBody>
      </p:sp>
      <p:sp>
        <p:nvSpPr>
          <p:cNvPr hidden="false" id="23" name="Shape 23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24" name="Shape 24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54595AE6-9F69-4682-8C9A-AB15A0A6143C}" type="slidenum">
              <a:t>&lt;#&gt;</a:t>
            </a:fld>
          </a:p>
        </p:txBody>
      </p:sp>
    </p:spTree>
  </p:cSld>
</p:sldLayout>
</file>

<file path=ppt/slideLayouts/slideLayout10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woObj">
  <p:cSld name="Title and Two Columns">
    <p:spTree>
      <p:nvGrpSpPr>
        <p:cNvPr hidden="false" id="120" name="GroupShape 12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21" name="Shape 121"/>
          <p:cNvSpPr txBox="true"/>
          <p:nvPr isPhoto="false">
            <p:ph idx="2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hidden="false" id="122" name="Shape 122"/>
          <p:cNvSpPr txBox="true"/>
          <p:nvPr isPhoto="false">
            <p:ph idx="3" type="body"/>
          </p:nvPr>
        </p:nvSpPr>
        <p:spPr>
          <a:xfrm flipH="false" flipV="false" rot="0"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123" name="Shape 123"/>
          <p:cNvSpPr txBox="true"/>
          <p:nvPr isPhoto="false">
            <p:ph idx="7" type="body"/>
          </p:nvPr>
        </p:nvSpPr>
        <p:spPr>
          <a:xfrm flipH="false" flipV="false" rot="0"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124" name="Shape 124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23/01/2026</a:t>
            </a:r>
          </a:p>
        </p:txBody>
      </p:sp>
      <p:sp>
        <p:nvSpPr>
          <p:cNvPr hidden="false" id="125" name="Shape 125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26" name="Shape 126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0F3C2C72-E28A-4B1A-B779-D880F189EC6A}" type="slidenum">
              <a:t>&lt;#&gt;</a:t>
            </a:fld>
          </a:p>
        </p:txBody>
      </p:sp>
    </p:spTree>
  </p:cSld>
</p:sldLayout>
</file>

<file path=ppt/slideLayouts/slideLayout11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blank">
  <p:cSld name="Blank">
    <p:spTree>
      <p:nvGrpSpPr>
        <p:cNvPr hidden="false" id="25" name="GroupShape 2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6" name="Shape 26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23/01/2026</a:t>
            </a:r>
          </a:p>
        </p:txBody>
      </p:sp>
      <p:sp>
        <p:nvSpPr>
          <p:cNvPr hidden="false" id="27" name="Shape 27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28" name="Shape 28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564F05BC-0C95-4E4E-9356-B0921500AC75}" type="slidenum">
              <a:t>&lt;#&gt;</a:t>
            </a:fld>
          </a:p>
        </p:txBody>
      </p:sp>
    </p:spTree>
  </p:cSld>
</p:sldLayout>
</file>

<file path=ppt/slideLayouts/slideLayout12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blank">
  <p:cSld name="Blank">
    <p:spTree>
      <p:nvGrpSpPr>
        <p:cNvPr hidden="false" id="134" name="GroupShape 134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35" name="Shape 135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23/01/2026</a:t>
            </a:r>
          </a:p>
        </p:txBody>
      </p:sp>
      <p:sp>
        <p:nvSpPr>
          <p:cNvPr hidden="false" id="136" name="Shape 136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37" name="Shape 137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873F74D3-D290-472F-8CBC-3DFB4569BE6D}" type="slidenum">
              <a:t>&lt;#&gt;</a:t>
            </a:fld>
          </a:p>
        </p:txBody>
      </p:sp>
    </p:spTree>
  </p:cSld>
</p:sldLayout>
</file>

<file path=ppt/slideLayouts/slideLayout13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woTxTwoObj">
  <p:cSld name="Comparison">
    <p:spTree>
      <p:nvGrpSpPr>
        <p:cNvPr hidden="false" id="55" name="GroupShape 5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56" name="Shape 56"/>
          <p:cNvSpPr txBox="true"/>
          <p:nvPr isPhoto="false">
            <p:ph idx="0" type="title"/>
          </p:nvPr>
        </p:nvSpPr>
        <p:spPr>
          <a:xfrm flipH="false" flipV="false" rot="0">
            <a:off x="839788" y="365125"/>
            <a:ext cx="10515600" cy="1325562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hidden="false" id="57" name="Shape 57"/>
          <p:cNvSpPr txBox="true"/>
          <p:nvPr isPhoto="false">
            <p:ph idx="1" type="body"/>
          </p:nvPr>
        </p:nvSpPr>
        <p:spPr>
          <a:xfrm flipH="false" flipV="false" rot="0">
            <a:off x="839788" y="1681163"/>
            <a:ext cx="5157787" cy="823911"/>
          </a:xfrm>
          <a:prstGeom prst="rect">
            <a:avLst/>
          </a:prstGeom>
        </p:spPr>
        <p:txBody>
          <a:bodyPr anchor="b"/>
          <a:lstStyle>
            <a:defPPr/>
            <a:lvl1pPr indent="0" lvl="0" marL="0">
              <a:buNone/>
              <a:defRPr b="true" sz="2400"/>
            </a:lvl1pPr>
            <a:lvl2pPr indent="0" lvl="1" marL="457200">
              <a:buNone/>
              <a:defRPr b="true" sz="2000"/>
            </a:lvl2pPr>
            <a:lvl3pPr indent="0" lvl="2" marL="914400">
              <a:buNone/>
              <a:defRPr b="true" sz="1800"/>
            </a:lvl3pPr>
            <a:lvl4pPr indent="0" lvl="3" marL="1371600">
              <a:buNone/>
              <a:defRPr b="true" sz="1600"/>
            </a:lvl4pPr>
            <a:lvl5pPr indent="0" lvl="4" marL="1828800">
              <a:buNone/>
              <a:defRPr b="true" sz="1600"/>
            </a:lvl5pPr>
            <a:lvl6pPr indent="0" lvl="5" marL="2286000">
              <a:buNone/>
              <a:defRPr b="true" sz="1600"/>
            </a:lvl6pPr>
            <a:lvl7pPr indent="0" lvl="6" marL="2743200">
              <a:buNone/>
              <a:defRPr b="true" sz="1600"/>
            </a:lvl7pPr>
            <a:lvl8pPr indent="0" lvl="7" marL="3200400">
              <a:buNone/>
              <a:defRPr b="true" sz="1600"/>
            </a:lvl8pPr>
            <a:lvl9pPr indent="0" lvl="8" marL="3657600">
              <a:buNone/>
              <a:defRPr b="true" sz="1600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hidden="false" id="58" name="Shape 58"/>
          <p:cNvSpPr txBox="true"/>
          <p:nvPr isPhoto="false">
            <p:ph idx="4" type="body"/>
          </p:nvPr>
        </p:nvSpPr>
        <p:spPr>
          <a:xfrm flipH="false" flipV="false" rot="0"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59" name="Shape 59"/>
          <p:cNvSpPr txBox="true"/>
          <p:nvPr isPhoto="false">
            <p:ph idx="5" type="body"/>
          </p:nvPr>
        </p:nvSpPr>
        <p:spPr>
          <a:xfrm flipH="false" flipV="false" rot="0">
            <a:off x="6172200" y="1681163"/>
            <a:ext cx="5183187" cy="823911"/>
          </a:xfrm>
          <a:prstGeom prst="rect">
            <a:avLst/>
          </a:prstGeom>
        </p:spPr>
        <p:txBody>
          <a:bodyPr anchor="b"/>
          <a:lstStyle>
            <a:defPPr/>
            <a:lvl1pPr indent="0" lvl="0" marL="0">
              <a:buNone/>
              <a:defRPr b="true" sz="2400"/>
            </a:lvl1pPr>
            <a:lvl2pPr indent="0" lvl="1" marL="457200">
              <a:buNone/>
              <a:defRPr b="true" sz="2000"/>
            </a:lvl2pPr>
            <a:lvl3pPr indent="0" lvl="2" marL="914400">
              <a:buNone/>
              <a:defRPr b="true" sz="1800"/>
            </a:lvl3pPr>
            <a:lvl4pPr indent="0" lvl="3" marL="1371600">
              <a:buNone/>
              <a:defRPr b="true" sz="1600"/>
            </a:lvl4pPr>
            <a:lvl5pPr indent="0" lvl="4" marL="1828800">
              <a:buNone/>
              <a:defRPr b="true" sz="1600"/>
            </a:lvl5pPr>
            <a:lvl6pPr indent="0" lvl="5" marL="2286000">
              <a:buNone/>
              <a:defRPr b="true" sz="1600"/>
            </a:lvl6pPr>
            <a:lvl7pPr indent="0" lvl="6" marL="2743200">
              <a:buNone/>
              <a:defRPr b="true" sz="1600"/>
            </a:lvl7pPr>
            <a:lvl8pPr indent="0" lvl="7" marL="3200400">
              <a:buNone/>
              <a:defRPr b="true" sz="1600"/>
            </a:lvl8pPr>
            <a:lvl9pPr indent="0" lvl="8" marL="3657600">
              <a:buNone/>
              <a:defRPr b="true" sz="1600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hidden="false" id="60" name="Shape 60"/>
          <p:cNvSpPr txBox="true"/>
          <p:nvPr isPhoto="false">
            <p:ph idx="6" type="body"/>
          </p:nvPr>
        </p:nvSpPr>
        <p:spPr>
          <a:xfrm flipH="false" flipV="false" rot="0">
            <a:off x="6172200" y="2505075"/>
            <a:ext cx="5183187" cy="368458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61" name="Shape 61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23/01/2026</a:t>
            </a:r>
          </a:p>
        </p:txBody>
      </p:sp>
      <p:sp>
        <p:nvSpPr>
          <p:cNvPr hidden="false" id="62" name="Shape 62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63" name="Shape 63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0AC9D3B7-6822-448D-9A46-E21B2907AA1B}" type="slidenum">
              <a:t>&lt;#&gt;</a:t>
            </a:fld>
          </a:p>
        </p:txBody>
      </p:sp>
    </p:spTree>
  </p:cSld>
</p:sldLayout>
</file>

<file path=ppt/slideLayouts/slideLayout14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woTxTwoObj">
  <p:cSld name="Comparison">
    <p:spTree>
      <p:nvGrpSpPr>
        <p:cNvPr hidden="false" id="64" name="GroupShape 64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65" name="Shape 65"/>
          <p:cNvSpPr txBox="true"/>
          <p:nvPr isPhoto="false">
            <p:ph idx="2" type="title"/>
          </p:nvPr>
        </p:nvSpPr>
        <p:spPr>
          <a:xfrm flipH="false" flipV="false" rot="0">
            <a:off x="839788" y="365125"/>
            <a:ext cx="10515600" cy="1325562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hidden="false" id="66" name="Shape 66"/>
          <p:cNvSpPr txBox="true"/>
          <p:nvPr isPhoto="false">
            <p:ph idx="3" type="body"/>
          </p:nvPr>
        </p:nvSpPr>
        <p:spPr>
          <a:xfrm flipH="false" flipV="false" rot="0">
            <a:off x="839788" y="1681163"/>
            <a:ext cx="5157787" cy="823911"/>
          </a:xfrm>
          <a:prstGeom prst="rect">
            <a:avLst/>
          </a:prstGeom>
        </p:spPr>
        <p:txBody>
          <a:bodyPr anchor="b"/>
          <a:lstStyle>
            <a:defPPr/>
            <a:lvl1pPr indent="0" lvl="0" marL="0">
              <a:buNone/>
              <a:defRPr b="true" sz="2400"/>
            </a:lvl1pPr>
            <a:lvl2pPr indent="0" lvl="1" marL="457200">
              <a:buNone/>
              <a:defRPr b="true" sz="2000"/>
            </a:lvl2pPr>
            <a:lvl3pPr indent="0" lvl="2" marL="914400">
              <a:buNone/>
              <a:defRPr b="true" sz="1800"/>
            </a:lvl3pPr>
            <a:lvl4pPr indent="0" lvl="3" marL="1371600">
              <a:buNone/>
              <a:defRPr b="true" sz="1600"/>
            </a:lvl4pPr>
            <a:lvl5pPr indent="0" lvl="4" marL="1828800">
              <a:buNone/>
              <a:defRPr b="true" sz="1600"/>
            </a:lvl5pPr>
            <a:lvl6pPr indent="0" lvl="5" marL="2286000">
              <a:buNone/>
              <a:defRPr b="true" sz="1600"/>
            </a:lvl6pPr>
            <a:lvl7pPr indent="0" lvl="6" marL="2743200">
              <a:buNone/>
              <a:defRPr b="true" sz="1600"/>
            </a:lvl7pPr>
            <a:lvl8pPr indent="0" lvl="7" marL="3200400">
              <a:buNone/>
              <a:defRPr b="true" sz="1600"/>
            </a:lvl8pPr>
            <a:lvl9pPr indent="0" lvl="8" marL="3657600">
              <a:buNone/>
              <a:defRPr b="true" sz="1600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hidden="false" id="67" name="Shape 67"/>
          <p:cNvSpPr txBox="true"/>
          <p:nvPr isPhoto="false">
            <p:ph idx="7" type="body"/>
          </p:nvPr>
        </p:nvSpPr>
        <p:spPr>
          <a:xfrm flipH="false" flipV="false" rot="0"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68" name="Shape 68"/>
          <p:cNvSpPr txBox="true"/>
          <p:nvPr isPhoto="false">
            <p:ph idx="8" type="body"/>
          </p:nvPr>
        </p:nvSpPr>
        <p:spPr>
          <a:xfrm flipH="false" flipV="false" rot="0">
            <a:off x="6172200" y="1681163"/>
            <a:ext cx="5183187" cy="823911"/>
          </a:xfrm>
          <a:prstGeom prst="rect">
            <a:avLst/>
          </a:prstGeom>
        </p:spPr>
        <p:txBody>
          <a:bodyPr anchor="b"/>
          <a:lstStyle>
            <a:defPPr/>
            <a:lvl1pPr indent="0" lvl="0" marL="0">
              <a:buNone/>
              <a:defRPr b="true" sz="2400"/>
            </a:lvl1pPr>
            <a:lvl2pPr indent="0" lvl="1" marL="457200">
              <a:buNone/>
              <a:defRPr b="true" sz="2000"/>
            </a:lvl2pPr>
            <a:lvl3pPr indent="0" lvl="2" marL="914400">
              <a:buNone/>
              <a:defRPr b="true" sz="1800"/>
            </a:lvl3pPr>
            <a:lvl4pPr indent="0" lvl="3" marL="1371600">
              <a:buNone/>
              <a:defRPr b="true" sz="1600"/>
            </a:lvl4pPr>
            <a:lvl5pPr indent="0" lvl="4" marL="1828800">
              <a:buNone/>
              <a:defRPr b="true" sz="1600"/>
            </a:lvl5pPr>
            <a:lvl6pPr indent="0" lvl="5" marL="2286000">
              <a:buNone/>
              <a:defRPr b="true" sz="1600"/>
            </a:lvl6pPr>
            <a:lvl7pPr indent="0" lvl="6" marL="2743200">
              <a:buNone/>
              <a:defRPr b="true" sz="1600"/>
            </a:lvl7pPr>
            <a:lvl8pPr indent="0" lvl="7" marL="3200400">
              <a:buNone/>
              <a:defRPr b="true" sz="1600"/>
            </a:lvl8pPr>
            <a:lvl9pPr indent="0" lvl="8" marL="3657600">
              <a:buNone/>
              <a:defRPr b="true" sz="1600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hidden="false" id="69" name="Shape 69"/>
          <p:cNvSpPr txBox="true"/>
          <p:nvPr isPhoto="false">
            <p:ph idx="9" type="body"/>
          </p:nvPr>
        </p:nvSpPr>
        <p:spPr>
          <a:xfrm flipH="false" flipV="false" rot="0">
            <a:off x="6172200" y="2505075"/>
            <a:ext cx="5183187" cy="368458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70" name="Shape 70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23/01/2026</a:t>
            </a:r>
          </a:p>
        </p:txBody>
      </p:sp>
      <p:sp>
        <p:nvSpPr>
          <p:cNvPr hidden="false" id="71" name="Shape 71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72" name="Shape 72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1DCD8694-A517-45F8-99D5-7246F69AE8CE}" type="slidenum">
              <a:t>&lt;#&gt;</a:t>
            </a:fld>
          </a:p>
        </p:txBody>
      </p:sp>
    </p:spTree>
  </p:cSld>
</p:sldLayout>
</file>

<file path=ppt/slideLayouts/slideLayout15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objTx">
  <p:cSld name="Title, Text and Object">
    <p:spTree>
      <p:nvGrpSpPr>
        <p:cNvPr hidden="false" id="29" name="GroupShape 2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0" name="Shape 30"/>
          <p:cNvSpPr txBox="true"/>
          <p:nvPr isPhoto="false">
            <p:ph idx="0" type="title"/>
          </p:nvPr>
        </p:nvSpPr>
        <p:spPr>
          <a:xfrm flipH="false" flipV="false" rot="0"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3200"/>
            </a:lvl1pPr>
          </a:lstStyle>
          <a:p>
            <a:r>
              <a:t>Click to edit Master title style</a:t>
            </a:r>
          </a:p>
        </p:txBody>
      </p:sp>
      <p:sp>
        <p:nvSpPr>
          <p:cNvPr hidden="false" id="31" name="Shape 31"/>
          <p:cNvSpPr txBox="true"/>
          <p:nvPr isPhoto="false">
            <p:ph idx="1" type="body"/>
          </p:nvPr>
        </p:nvSpPr>
        <p:spPr>
          <a:xfrm flipH="false" flipV="false" rot="0">
            <a:off x="5183188" y="987425"/>
            <a:ext cx="6172199" cy="4873625"/>
          </a:xfrm>
          <a:prstGeom prst="rect">
            <a:avLst/>
          </a:prstGeom>
        </p:spPr>
        <p:txBody>
          <a:bodyPr/>
          <a:lstStyle>
            <a:defPPr/>
            <a:lvl1pPr lvl="0">
              <a:defRPr sz="3200"/>
            </a:lvl1pPr>
            <a:lvl2pPr lvl="1">
              <a:defRPr sz="2800"/>
            </a:lvl2pPr>
            <a:lvl3pPr lvl="2">
              <a:defRPr sz="2400"/>
            </a:lvl3pPr>
            <a:lvl4pPr lvl="3">
              <a:defRPr sz="2000"/>
            </a:lvl4pPr>
            <a:lvl5pPr lvl="4">
              <a:defRPr sz="2000"/>
            </a:lvl5pPr>
            <a:lvl6pPr lvl="5">
              <a:defRPr sz="2000"/>
            </a:lvl6pPr>
            <a:lvl7pPr lvl="6">
              <a:defRPr sz="2000"/>
            </a:lvl7pPr>
            <a:lvl8pPr lvl="7">
              <a:defRPr sz="2000"/>
            </a:lvl8pPr>
            <a:lvl9pPr lvl="8">
              <a:defRPr sz="2000"/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32" name="Shape 32"/>
          <p:cNvSpPr txBox="true"/>
          <p:nvPr isPhoto="false">
            <p:ph idx="4" type="body"/>
          </p:nvPr>
        </p:nvSpPr>
        <p:spPr>
          <a:xfrm flipH="false" flipV="false" rot="0"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defPPr/>
            <a:lvl1pPr indent="0" lvl="0" marL="0">
              <a:buNone/>
              <a:defRPr sz="1600"/>
            </a:lvl1pPr>
            <a:lvl2pPr indent="0" lvl="1" marL="457200">
              <a:buNone/>
              <a:defRPr sz="1400"/>
            </a:lvl2pPr>
            <a:lvl3pPr indent="0" lvl="2" marL="914400">
              <a:buNone/>
              <a:defRPr sz="1200"/>
            </a:lvl3pPr>
            <a:lvl4pPr indent="0" lvl="3" marL="1371600">
              <a:buNone/>
              <a:defRPr sz="1000"/>
            </a:lvl4pPr>
            <a:lvl5pPr indent="0" lvl="4" marL="1828800">
              <a:buNone/>
              <a:defRPr sz="1000"/>
            </a:lvl5pPr>
            <a:lvl6pPr indent="0" lvl="5" marL="2286000">
              <a:buNone/>
              <a:defRPr sz="1000"/>
            </a:lvl6pPr>
            <a:lvl7pPr indent="0" lvl="6" marL="2743200">
              <a:buNone/>
              <a:defRPr sz="1000"/>
            </a:lvl7pPr>
            <a:lvl8pPr indent="0" lvl="7" marL="3200400">
              <a:buNone/>
              <a:defRPr sz="1000"/>
            </a:lvl8pPr>
            <a:lvl9pPr indent="0" lvl="8" marL="3657600">
              <a:buNone/>
              <a:defRPr sz="1000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hidden="false" id="33" name="Shape 33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23/01/2026</a:t>
            </a:r>
          </a:p>
        </p:txBody>
      </p:sp>
      <p:sp>
        <p:nvSpPr>
          <p:cNvPr hidden="false" id="34" name="Shape 34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35" name="Shape 35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FEED1110-6D3F-4B4B-BBE1-F70E0B624D39}" type="slidenum">
              <a:t>&lt;#&gt;</a:t>
            </a:fld>
          </a:p>
        </p:txBody>
      </p:sp>
    </p:spTree>
  </p:cSld>
</p:sldLayout>
</file>

<file path=ppt/slideLayouts/slideLayout16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objTx">
  <p:cSld name="Title, Text and Object">
    <p:spTree>
      <p:nvGrpSpPr>
        <p:cNvPr hidden="false" id="138" name="GroupShape 138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39" name="Shape 139"/>
          <p:cNvSpPr txBox="true"/>
          <p:nvPr isPhoto="false">
            <p:ph idx="2" type="title"/>
          </p:nvPr>
        </p:nvSpPr>
        <p:spPr>
          <a:xfrm flipH="false" flipV="false" rot="0"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3200"/>
            </a:lvl1pPr>
          </a:lstStyle>
          <a:p>
            <a:r>
              <a:t>Click to edit Master title style</a:t>
            </a:r>
          </a:p>
        </p:txBody>
      </p:sp>
      <p:sp>
        <p:nvSpPr>
          <p:cNvPr hidden="false" id="140" name="Shape 140"/>
          <p:cNvSpPr txBox="true"/>
          <p:nvPr isPhoto="false">
            <p:ph idx="3" type="body"/>
          </p:nvPr>
        </p:nvSpPr>
        <p:spPr>
          <a:xfrm flipH="false" flipV="false" rot="0">
            <a:off x="5183188" y="987425"/>
            <a:ext cx="6172199" cy="4873625"/>
          </a:xfrm>
          <a:prstGeom prst="rect">
            <a:avLst/>
          </a:prstGeom>
        </p:spPr>
        <p:txBody>
          <a:bodyPr/>
          <a:lstStyle>
            <a:defPPr/>
            <a:lvl1pPr lvl="0">
              <a:defRPr sz="3200"/>
            </a:lvl1pPr>
            <a:lvl2pPr lvl="1">
              <a:defRPr sz="2800"/>
            </a:lvl2pPr>
            <a:lvl3pPr lvl="2">
              <a:defRPr sz="2400"/>
            </a:lvl3pPr>
            <a:lvl4pPr lvl="3">
              <a:defRPr sz="2000"/>
            </a:lvl4pPr>
            <a:lvl5pPr lvl="4">
              <a:defRPr sz="2000"/>
            </a:lvl5pPr>
            <a:lvl6pPr lvl="5">
              <a:defRPr sz="2000"/>
            </a:lvl6pPr>
            <a:lvl7pPr lvl="6">
              <a:defRPr sz="2000"/>
            </a:lvl7pPr>
            <a:lvl8pPr lvl="7">
              <a:defRPr sz="2000"/>
            </a:lvl8pPr>
            <a:lvl9pPr lvl="8">
              <a:defRPr sz="2000"/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141" name="Shape 141"/>
          <p:cNvSpPr txBox="true"/>
          <p:nvPr isPhoto="false">
            <p:ph idx="7" type="body"/>
          </p:nvPr>
        </p:nvSpPr>
        <p:spPr>
          <a:xfrm flipH="false" flipV="false" rot="0"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defPPr/>
            <a:lvl1pPr indent="0" lvl="0" marL="0">
              <a:buNone/>
              <a:defRPr sz="1600"/>
            </a:lvl1pPr>
            <a:lvl2pPr indent="0" lvl="1" marL="457200">
              <a:buNone/>
              <a:defRPr sz="1400"/>
            </a:lvl2pPr>
            <a:lvl3pPr indent="0" lvl="2" marL="914400">
              <a:buNone/>
              <a:defRPr sz="1200"/>
            </a:lvl3pPr>
            <a:lvl4pPr indent="0" lvl="3" marL="1371600">
              <a:buNone/>
              <a:defRPr sz="1000"/>
            </a:lvl4pPr>
            <a:lvl5pPr indent="0" lvl="4" marL="1828800">
              <a:buNone/>
              <a:defRPr sz="1000"/>
            </a:lvl5pPr>
            <a:lvl6pPr indent="0" lvl="5" marL="2286000">
              <a:buNone/>
              <a:defRPr sz="1000"/>
            </a:lvl6pPr>
            <a:lvl7pPr indent="0" lvl="6" marL="2743200">
              <a:buNone/>
              <a:defRPr sz="1000"/>
            </a:lvl7pPr>
            <a:lvl8pPr indent="0" lvl="7" marL="3200400">
              <a:buNone/>
              <a:defRPr sz="1000"/>
            </a:lvl8pPr>
            <a:lvl9pPr indent="0" lvl="8" marL="3657600">
              <a:buNone/>
              <a:defRPr sz="1000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hidden="false" id="142" name="Shape 142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23/01/2026</a:t>
            </a:r>
          </a:p>
        </p:txBody>
      </p:sp>
      <p:sp>
        <p:nvSpPr>
          <p:cNvPr hidden="false" id="143" name="Shape 143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44" name="Shape 144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209CE6C6-F2CE-45F8-9320-175B1FC647F7}" type="slidenum">
              <a:t>&lt;#&gt;</a:t>
            </a:fld>
          </a:p>
        </p:txBody>
      </p:sp>
    </p:spTree>
  </p:cSld>
</p:sldLayout>
</file>

<file path=ppt/slideLayouts/slideLayout17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picTx">
  <p:cSld name="Title and Picture">
    <p:spTree>
      <p:nvGrpSpPr>
        <p:cNvPr hidden="false" id="90" name="GroupShape 9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91" name="Shape 91"/>
          <p:cNvSpPr txBox="true"/>
          <p:nvPr isPhoto="false">
            <p:ph idx="0" type="title"/>
          </p:nvPr>
        </p:nvSpPr>
        <p:spPr>
          <a:xfrm flipH="false" flipV="false" rot="0"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3200"/>
            </a:lvl1pPr>
          </a:lstStyle>
          <a:p>
            <a:r>
              <a:t>Click to edit Master title style</a:t>
            </a:r>
          </a:p>
        </p:txBody>
      </p:sp>
      <p:sp>
        <p:nvSpPr>
          <p:cNvPr hidden="false" id="92" name="Shape 92"/>
          <p:cNvSpPr txBox="true"/>
          <p:nvPr isPhoto="false">
            <p:ph idx="1" type="body"/>
          </p:nvPr>
        </p:nvSpPr>
        <p:spPr>
          <a:xfrm flipH="false" flipV="false" rot="0">
            <a:off x="5183188" y="987425"/>
            <a:ext cx="6172199" cy="4873625"/>
          </a:xfrm>
          <a:prstGeom prst="rect">
            <a:avLst/>
          </a:prstGeom>
        </p:spPr>
        <p:txBody>
          <a:bodyPr/>
          <a:lstStyle>
            <a:defPPr/>
            <a:lvl1pPr indent="0" lvl="0" marL="0">
              <a:buNone/>
              <a:defRPr sz="3200"/>
            </a:lvl1pPr>
            <a:lvl2pPr indent="0" lvl="1" marL="457200">
              <a:buNone/>
              <a:defRPr sz="2800"/>
            </a:lvl2pPr>
            <a:lvl3pPr indent="0" lvl="2" marL="914400">
              <a:buNone/>
              <a:defRPr sz="2400"/>
            </a:lvl3pPr>
            <a:lvl4pPr indent="0" lvl="3" marL="1371600">
              <a:buNone/>
              <a:defRPr sz="2000"/>
            </a:lvl4pPr>
            <a:lvl5pPr indent="0" lvl="4" marL="1828800">
              <a:buNone/>
              <a:defRPr sz="2000"/>
            </a:lvl5pPr>
            <a:lvl6pPr indent="0" lvl="5" marL="2286000">
              <a:buNone/>
              <a:defRPr sz="2000"/>
            </a:lvl6pPr>
            <a:lvl7pPr indent="0" lvl="6" marL="2743200">
              <a:buNone/>
              <a:defRPr sz="2000"/>
            </a:lvl7pPr>
            <a:lvl8pPr indent="0" lvl="7" marL="3200400">
              <a:buNone/>
              <a:defRPr sz="2000"/>
            </a:lvl8pPr>
            <a:lvl9pPr indent="0" lvl="8" marL="3657600">
              <a:buNone/>
              <a:defRPr sz="2000"/>
            </a:lvl9pPr>
          </a:lstStyle>
          <a:p/>
        </p:txBody>
      </p:sp>
      <p:sp>
        <p:nvSpPr>
          <p:cNvPr hidden="false" id="93" name="Shape 93"/>
          <p:cNvSpPr txBox="true"/>
          <p:nvPr isPhoto="false">
            <p:ph idx="4" type="body"/>
          </p:nvPr>
        </p:nvSpPr>
        <p:spPr>
          <a:xfrm flipH="false" flipV="false" rot="0"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defPPr/>
            <a:lvl1pPr indent="0" lvl="0" marL="0">
              <a:buNone/>
              <a:defRPr sz="1600"/>
            </a:lvl1pPr>
            <a:lvl2pPr indent="0" lvl="1" marL="457200">
              <a:buNone/>
              <a:defRPr sz="1400"/>
            </a:lvl2pPr>
            <a:lvl3pPr indent="0" lvl="2" marL="914400">
              <a:buNone/>
              <a:defRPr sz="1200"/>
            </a:lvl3pPr>
            <a:lvl4pPr indent="0" lvl="3" marL="1371600">
              <a:buNone/>
              <a:defRPr sz="1000"/>
            </a:lvl4pPr>
            <a:lvl5pPr indent="0" lvl="4" marL="1828800">
              <a:buNone/>
              <a:defRPr sz="1000"/>
            </a:lvl5pPr>
            <a:lvl6pPr indent="0" lvl="5" marL="2286000">
              <a:buNone/>
              <a:defRPr sz="1000"/>
            </a:lvl6pPr>
            <a:lvl7pPr indent="0" lvl="6" marL="2743200">
              <a:buNone/>
              <a:defRPr sz="1000"/>
            </a:lvl7pPr>
            <a:lvl8pPr indent="0" lvl="7" marL="3200400">
              <a:buNone/>
              <a:defRPr sz="1000"/>
            </a:lvl8pPr>
            <a:lvl9pPr indent="0" lvl="8" marL="3657600">
              <a:buNone/>
              <a:defRPr sz="1000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hidden="false" id="94" name="Shape 94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23/01/2026</a:t>
            </a:r>
          </a:p>
        </p:txBody>
      </p:sp>
      <p:sp>
        <p:nvSpPr>
          <p:cNvPr hidden="false" id="95" name="Shape 95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96" name="Shape 96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17188A85-405A-427B-86F7-8C79AE76D1B8}" type="slidenum">
              <a:t>&lt;#&gt;</a:t>
            </a:fld>
          </a:p>
        </p:txBody>
      </p:sp>
    </p:spTree>
  </p:cSld>
</p:sldLayout>
</file>

<file path=ppt/slideLayouts/slideLayout18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picTx">
  <p:cSld name="Title and Picture">
    <p:spTree>
      <p:nvGrpSpPr>
        <p:cNvPr hidden="false" id="127" name="GroupShape 12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28" name="Shape 128"/>
          <p:cNvSpPr txBox="true"/>
          <p:nvPr isPhoto="false">
            <p:ph idx="2" type="title"/>
          </p:nvPr>
        </p:nvSpPr>
        <p:spPr>
          <a:xfrm flipH="false" flipV="false" rot="0"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3200"/>
            </a:lvl1pPr>
          </a:lstStyle>
          <a:p>
            <a:r>
              <a:t>Click to edit Master title style</a:t>
            </a:r>
          </a:p>
        </p:txBody>
      </p:sp>
      <p:sp>
        <p:nvSpPr>
          <p:cNvPr hidden="false" id="129" name="Shape 129"/>
          <p:cNvSpPr txBox="true"/>
          <p:nvPr isPhoto="false">
            <p:ph idx="3" type="body"/>
          </p:nvPr>
        </p:nvSpPr>
        <p:spPr>
          <a:xfrm flipH="false" flipV="false" rot="0">
            <a:off x="5183188" y="987425"/>
            <a:ext cx="6172199" cy="4873625"/>
          </a:xfrm>
          <a:prstGeom prst="rect">
            <a:avLst/>
          </a:prstGeom>
        </p:spPr>
        <p:txBody>
          <a:bodyPr/>
          <a:lstStyle>
            <a:defPPr/>
            <a:lvl1pPr indent="0" lvl="0" marL="0">
              <a:buNone/>
              <a:defRPr sz="3200"/>
            </a:lvl1pPr>
            <a:lvl2pPr indent="0" lvl="1" marL="457200">
              <a:buNone/>
              <a:defRPr sz="2800"/>
            </a:lvl2pPr>
            <a:lvl3pPr indent="0" lvl="2" marL="914400">
              <a:buNone/>
              <a:defRPr sz="2400"/>
            </a:lvl3pPr>
            <a:lvl4pPr indent="0" lvl="3" marL="1371600">
              <a:buNone/>
              <a:defRPr sz="2000"/>
            </a:lvl4pPr>
            <a:lvl5pPr indent="0" lvl="4" marL="1828800">
              <a:buNone/>
              <a:defRPr sz="2000"/>
            </a:lvl5pPr>
            <a:lvl6pPr indent="0" lvl="5" marL="2286000">
              <a:buNone/>
              <a:defRPr sz="2000"/>
            </a:lvl6pPr>
            <a:lvl7pPr indent="0" lvl="6" marL="2743200">
              <a:buNone/>
              <a:defRPr sz="2000"/>
            </a:lvl7pPr>
            <a:lvl8pPr indent="0" lvl="7" marL="3200400">
              <a:buNone/>
              <a:defRPr sz="2000"/>
            </a:lvl8pPr>
            <a:lvl9pPr indent="0" lvl="8" marL="3657600">
              <a:buNone/>
              <a:defRPr sz="2000"/>
            </a:lvl9pPr>
          </a:lstStyle>
          <a:p/>
        </p:txBody>
      </p:sp>
      <p:sp>
        <p:nvSpPr>
          <p:cNvPr hidden="false" id="130" name="Shape 130"/>
          <p:cNvSpPr txBox="true"/>
          <p:nvPr isPhoto="false">
            <p:ph idx="7" type="body"/>
          </p:nvPr>
        </p:nvSpPr>
        <p:spPr>
          <a:xfrm flipH="false" flipV="false" rot="0"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defPPr/>
            <a:lvl1pPr indent="0" lvl="0" marL="0">
              <a:buNone/>
              <a:defRPr sz="1600"/>
            </a:lvl1pPr>
            <a:lvl2pPr indent="0" lvl="1" marL="457200">
              <a:buNone/>
              <a:defRPr sz="1400"/>
            </a:lvl2pPr>
            <a:lvl3pPr indent="0" lvl="2" marL="914400">
              <a:buNone/>
              <a:defRPr sz="1200"/>
            </a:lvl3pPr>
            <a:lvl4pPr indent="0" lvl="3" marL="1371600">
              <a:buNone/>
              <a:defRPr sz="1000"/>
            </a:lvl4pPr>
            <a:lvl5pPr indent="0" lvl="4" marL="1828800">
              <a:buNone/>
              <a:defRPr sz="1000"/>
            </a:lvl5pPr>
            <a:lvl6pPr indent="0" lvl="5" marL="2286000">
              <a:buNone/>
              <a:defRPr sz="1000"/>
            </a:lvl6pPr>
            <a:lvl7pPr indent="0" lvl="6" marL="2743200">
              <a:buNone/>
              <a:defRPr sz="1000"/>
            </a:lvl7pPr>
            <a:lvl8pPr indent="0" lvl="7" marL="3200400">
              <a:buNone/>
              <a:defRPr sz="1000"/>
            </a:lvl8pPr>
            <a:lvl9pPr indent="0" lvl="8" marL="3657600">
              <a:buNone/>
              <a:defRPr sz="1000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hidden="false" id="131" name="Shape 131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23/01/2026</a:t>
            </a:r>
          </a:p>
        </p:txBody>
      </p:sp>
      <p:sp>
        <p:nvSpPr>
          <p:cNvPr hidden="false" id="132" name="Shape 132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33" name="Shape 133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99EF0EB5-B59B-423E-9188-24960581CC4E}" type="slidenum">
              <a:t>&lt;#&gt;</a:t>
            </a:fld>
          </a:p>
        </p:txBody>
      </p:sp>
    </p:spTree>
  </p:cSld>
</p:sldLayout>
</file>

<file path=ppt/slideLayouts/slideLayout19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vertTx">
  <p:cSld name="Title and Vertical Text">
    <p:spTree>
      <p:nvGrpSpPr>
        <p:cNvPr hidden="false" id="13" name="GroupShape 13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4" name="Shape 14"/>
          <p:cNvSpPr txBox="true"/>
          <p:nvPr isPhoto="false">
            <p:ph idx="2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hidden="false" id="15" name="Shape 15"/>
          <p:cNvSpPr txBox="true"/>
          <p:nvPr isPhoto="false">
            <p:ph idx="3" type="body"/>
          </p:nvPr>
        </p:nvSpPr>
        <p:spPr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16" name="Shape 16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23/01/2026</a:t>
            </a:r>
          </a:p>
        </p:txBody>
      </p:sp>
      <p:sp>
        <p:nvSpPr>
          <p:cNvPr hidden="false" id="17" name="Shape 17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8" name="Shape 18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CD08E66A-0B41-4508-8D9C-2CA4C0254023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itle">
  <p:cSld name="Title">
    <p:spTree>
      <p:nvGrpSpPr>
        <p:cNvPr hidden="false" id="108" name="GroupShape 108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09" name="Shape 109"/>
          <p:cNvSpPr txBox="true"/>
          <p:nvPr isPhoto="false">
            <p:ph idx="2" type="title"/>
          </p:nvPr>
        </p:nvSpPr>
        <p:spPr>
          <a:xfrm flipH="false" flipV="false" rot="0"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defPPr/>
            <a:lvl1pPr algn="ctr" lvl="0">
              <a:defRPr sz="6000"/>
            </a:lvl1pPr>
          </a:lstStyle>
          <a:p>
            <a:r>
              <a:t>Click to edit Master title style</a:t>
            </a:r>
          </a:p>
        </p:txBody>
      </p:sp>
      <p:sp>
        <p:nvSpPr>
          <p:cNvPr hidden="false" id="110" name="Shape 110"/>
          <p:cNvSpPr txBox="true"/>
          <p:nvPr isPhoto="false">
            <p:ph idx="3" type="subTitle"/>
          </p:nvPr>
        </p:nvSpPr>
        <p:spPr>
          <a:xfrm flipH="false" flipV="false" rot="0"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defPPr/>
            <a:lvl1pPr algn="ctr" indent="0" lvl="0" marL="0">
              <a:buNone/>
              <a:defRPr sz="2400"/>
            </a:lvl1pPr>
            <a:lvl2pPr algn="ctr" indent="0" lvl="1" marL="457200">
              <a:buNone/>
              <a:defRPr sz="2000"/>
            </a:lvl2pPr>
            <a:lvl3pPr algn="ctr" indent="0" lvl="2" marL="914400">
              <a:buNone/>
              <a:defRPr sz="1800"/>
            </a:lvl3pPr>
            <a:lvl4pPr algn="ctr" indent="0" lvl="3" marL="1371600">
              <a:buNone/>
              <a:defRPr sz="1600"/>
            </a:lvl4pPr>
            <a:lvl5pPr algn="ctr" indent="0" lvl="4" marL="1828800">
              <a:buNone/>
              <a:defRPr sz="1600"/>
            </a:lvl5pPr>
            <a:lvl6pPr algn="ctr" indent="0" lvl="5" marL="2286000">
              <a:buNone/>
              <a:defRPr sz="1600"/>
            </a:lvl6pPr>
            <a:lvl7pPr algn="ctr" indent="0" lvl="6" marL="2743200">
              <a:buNone/>
              <a:defRPr sz="1600"/>
            </a:lvl7pPr>
            <a:lvl8pPr algn="ctr" indent="0" lvl="7" marL="3200400">
              <a:buNone/>
              <a:defRPr sz="1600"/>
            </a:lvl8pPr>
            <a:lvl9pPr algn="ctr" indent="0" lvl="8" marL="3657600">
              <a:buNone/>
              <a:defRPr sz="1600"/>
            </a:lvl9pPr>
          </a:lstStyle>
          <a:p>
            <a:r>
              <a:t>Click to edit Master subtitle style</a:t>
            </a:r>
          </a:p>
        </p:txBody>
      </p:sp>
      <p:sp>
        <p:nvSpPr>
          <p:cNvPr hidden="false" id="111" name="Shape 111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23/01/2026</a:t>
            </a:r>
          </a:p>
        </p:txBody>
      </p:sp>
      <p:sp>
        <p:nvSpPr>
          <p:cNvPr hidden="false" id="112" name="Shape 112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13" name="Shape 113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BEEA6BBC-C9D4-4A32-99D5-97E308EC21DF}" type="slidenum">
              <a:t>&lt;#&gt;</a:t>
            </a:fld>
          </a:p>
        </p:txBody>
      </p:sp>
    </p:spTree>
  </p:cSld>
</p:sldLayout>
</file>

<file path=ppt/slideLayouts/slideLayout20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vertTx">
  <p:cSld name="Title and Vertical Text">
    <p:spTree>
      <p:nvGrpSpPr>
        <p:cNvPr hidden="false" id="49" name="GroupShape 4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50" name="Shape 50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hidden="false" id="51" name="Shape 51"/>
          <p:cNvSpPr txBox="true"/>
          <p:nvPr isPhoto="false">
            <p:ph idx="1" type="body"/>
          </p:nvPr>
        </p:nvSpPr>
        <p:spPr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52" name="Shape 52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23/01/2026</a:t>
            </a:r>
          </a:p>
        </p:txBody>
      </p:sp>
      <p:sp>
        <p:nvSpPr>
          <p:cNvPr hidden="false" id="53" name="Shape 53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54" name="Shape 54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ADBD010C-AFA9-459B-A23A-CE729E1503CC}" type="slidenum">
              <a:t>&lt;#&gt;</a:t>
            </a:fld>
          </a:p>
        </p:txBody>
      </p:sp>
    </p:spTree>
  </p:cSld>
</p:sldLayout>
</file>

<file path=ppt/slideLayouts/slideLayout21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vertTitleAndTx">
  <p:cSld name="Vertical Title and Text">
    <p:spTree>
      <p:nvGrpSpPr>
        <p:cNvPr hidden="false" id="73" name="GroupShape 73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74" name="Shape 74"/>
          <p:cNvSpPr txBox="true"/>
          <p:nvPr isPhoto="false">
            <p:ph idx="0" type="title"/>
          </p:nvPr>
        </p:nvSpPr>
        <p:spPr>
          <a:xfrm flipH="false" flipV="false" rot="0"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hidden="false" id="75" name="Shape 75"/>
          <p:cNvSpPr txBox="true"/>
          <p:nvPr isPhoto="false">
            <p:ph idx="1" type="body"/>
          </p:nvPr>
        </p:nvSpPr>
        <p:spPr>
          <a:xfrm flipH="false" flipV="false" rot="0"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76" name="Shape 76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23/01/2026</a:t>
            </a:r>
          </a:p>
        </p:txBody>
      </p:sp>
      <p:sp>
        <p:nvSpPr>
          <p:cNvPr hidden="false" id="77" name="Shape 77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78" name="Shape 78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3E5AF797-4629-4C89-97AD-1207E6AB344D}" type="slidenum">
              <a:t>&lt;#&gt;</a:t>
            </a:fld>
          </a:p>
        </p:txBody>
      </p:sp>
    </p:spTree>
  </p:cSld>
</p:sldLayout>
</file>

<file path=ppt/slideLayouts/slideLayout22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vertTitleAndTx">
  <p:cSld name="Vertical Title and Text">
    <p:spTree>
      <p:nvGrpSpPr>
        <p:cNvPr hidden="false" id="145" name="GroupShape 14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46" name="Shape 146"/>
          <p:cNvSpPr txBox="true"/>
          <p:nvPr isPhoto="false">
            <p:ph idx="2" type="title"/>
          </p:nvPr>
        </p:nvSpPr>
        <p:spPr>
          <a:xfrm flipH="false" flipV="false" rot="0"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hidden="false" id="147" name="Shape 147"/>
          <p:cNvSpPr txBox="true"/>
          <p:nvPr isPhoto="false">
            <p:ph idx="3" type="body"/>
          </p:nvPr>
        </p:nvSpPr>
        <p:spPr>
          <a:xfrm flipH="false" flipV="false" rot="0"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148" name="Shape 148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23/01/2026</a:t>
            </a:r>
          </a:p>
        </p:txBody>
      </p:sp>
      <p:sp>
        <p:nvSpPr>
          <p:cNvPr hidden="false" id="149" name="Shape 149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50" name="Shape 150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63089D88-7B39-4CF8-9160-C0C164AC5C70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obj">
  <p:cSld name="Title and Content">
    <p:spTree>
      <p:nvGrpSpPr>
        <p:cNvPr hidden="false" id="43" name="GroupShape 43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44" name="Shape 44"/>
          <p:cNvSpPr txBox="true"/>
          <p:nvPr isPhoto="false">
            <p:ph idx="2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hidden="false" id="45" name="Shape 45"/>
          <p:cNvSpPr txBox="true"/>
          <p:nvPr isPhoto="false">
            <p:ph idx="3" type="body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46" name="Shape 46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23/01/2026</a:t>
            </a:r>
          </a:p>
        </p:txBody>
      </p:sp>
      <p:sp>
        <p:nvSpPr>
          <p:cNvPr hidden="false" id="47" name="Shape 47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48" name="Shape 48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83985C6F-E33B-4B9B-9A99-532104098ECA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obj">
  <p:cSld name="Title and Content">
    <p:spTree>
      <p:nvGrpSpPr>
        <p:cNvPr hidden="false" id="79" name="GroupShape 7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0" name="Shape 80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hidden="false" id="81" name="Shape 81"/>
          <p:cNvSpPr txBox="true"/>
          <p:nvPr isPhoto="false">
            <p:ph idx="1" type="body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82" name="Shape 82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23/01/2026</a:t>
            </a:r>
          </a:p>
        </p:txBody>
      </p:sp>
      <p:sp>
        <p:nvSpPr>
          <p:cNvPr hidden="false" id="83" name="Shape 83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84" name="Shape 84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F8864CF6-FD91-4671-97FB-6965F74B025C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secHead">
  <p:cSld name="Title and Subtitle">
    <p:spTree>
      <p:nvGrpSpPr>
        <p:cNvPr hidden="false" id="102" name="GroupShape 10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03" name="Shape 103"/>
          <p:cNvSpPr txBox="true"/>
          <p:nvPr isPhoto="false">
            <p:ph idx="2" type="title"/>
          </p:nvPr>
        </p:nvSpPr>
        <p:spPr>
          <a:xfrm flipH="false" flipV="false" rot="0"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6000"/>
            </a:lvl1pPr>
          </a:lstStyle>
          <a:p>
            <a:r>
              <a:t>Click to edit Master title style</a:t>
            </a:r>
          </a:p>
        </p:txBody>
      </p:sp>
      <p:sp>
        <p:nvSpPr>
          <p:cNvPr hidden="false" id="104" name="Shape 104"/>
          <p:cNvSpPr txBox="true"/>
          <p:nvPr isPhoto="false">
            <p:ph idx="3" type="body"/>
          </p:nvPr>
        </p:nvSpPr>
        <p:spPr>
          <a:xfrm flipH="false" flipV="false" rot="0"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defPPr/>
            <a:lvl1pPr indent="0" lvl="0" marL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indent="0" lvl="1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lvl="2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lvl="3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lvl="4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lvl="5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lvl="6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lvl="7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lvl="8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hidden="false" id="105" name="Shape 105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23/01/2026</a:t>
            </a:r>
          </a:p>
        </p:txBody>
      </p:sp>
      <p:sp>
        <p:nvSpPr>
          <p:cNvPr hidden="false" id="106" name="Shape 106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07" name="Shape 107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C0E05446-7624-4D7E-B7A8-07DF9A924F81}" type="slidenum">
              <a:t>&lt;#&gt;</a:t>
            </a:fld>
          </a:p>
        </p:txBody>
      </p:sp>
    </p:spTree>
  </p:cSld>
</p:sldLayout>
</file>

<file path=ppt/slideLayouts/slideLayout6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secHead">
  <p:cSld name="Title and Subtitle">
    <p:spTree>
      <p:nvGrpSpPr>
        <p:cNvPr hidden="false" id="114" name="GroupShape 114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15" name="Shape 115"/>
          <p:cNvSpPr txBox="true"/>
          <p:nvPr isPhoto="false">
            <p:ph idx="0" type="title"/>
          </p:nvPr>
        </p:nvSpPr>
        <p:spPr>
          <a:xfrm flipH="false" flipV="false" rot="0"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6000"/>
            </a:lvl1pPr>
          </a:lstStyle>
          <a:p>
            <a:r>
              <a:t>Click to edit Master title style</a:t>
            </a:r>
          </a:p>
        </p:txBody>
      </p:sp>
      <p:sp>
        <p:nvSpPr>
          <p:cNvPr hidden="false" id="116" name="Shape 116"/>
          <p:cNvSpPr txBox="true"/>
          <p:nvPr isPhoto="false">
            <p:ph idx="1" type="body"/>
          </p:nvPr>
        </p:nvSpPr>
        <p:spPr>
          <a:xfrm flipH="false" flipV="false" rot="0"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defPPr/>
            <a:lvl1pPr indent="0" lvl="0" marL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indent="0" lvl="1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lvl="2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lvl="3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lvl="4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lvl="5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lvl="6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lvl="7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lvl="8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hidden="false" id="117" name="Shape 117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23/01/2026</a:t>
            </a:r>
          </a:p>
        </p:txBody>
      </p:sp>
      <p:sp>
        <p:nvSpPr>
          <p:cNvPr hidden="false" id="118" name="Shape 118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19" name="Shape 119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E74C4022-6C6A-4CD6-9D6F-94AE3846D3E6}" type="slidenum">
              <a:t>&lt;#&gt;</a:t>
            </a:fld>
          </a:p>
        </p:txBody>
      </p:sp>
    </p:spTree>
  </p:cSld>
</p:sldLayout>
</file>

<file path=ppt/slideLayouts/slideLayout7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itleOnly">
  <p:cSld name="Slide Title">
    <p:spTree>
      <p:nvGrpSpPr>
        <p:cNvPr hidden="false" id="85" name="GroupShape 8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6" name="Shape 86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hidden="false" id="87" name="Shape 87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23/01/2026</a:t>
            </a:r>
          </a:p>
        </p:txBody>
      </p:sp>
      <p:sp>
        <p:nvSpPr>
          <p:cNvPr hidden="false" id="88" name="Shape 88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89" name="Shape 89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98DF00E1-00F0-46AE-9B9F-3C211F1A373A}" type="slidenum">
              <a:t>&lt;#&gt;</a:t>
            </a:fld>
          </a:p>
        </p:txBody>
      </p:sp>
    </p:spTree>
  </p:cSld>
</p:sldLayout>
</file>

<file path=ppt/slideLayouts/slideLayout8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itleOnly">
  <p:cSld name="Slide Title">
    <p:spTree>
      <p:nvGrpSpPr>
        <p:cNvPr hidden="false" id="97" name="GroupShape 9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98" name="Shape 98"/>
          <p:cNvSpPr txBox="true"/>
          <p:nvPr isPhoto="false">
            <p:ph idx="2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hidden="false" id="99" name="Shape 99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23/01/2026</a:t>
            </a:r>
          </a:p>
        </p:txBody>
      </p:sp>
      <p:sp>
        <p:nvSpPr>
          <p:cNvPr hidden="false" id="100" name="Shape 100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01" name="Shape 101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64C982BE-C898-4F94-8041-9FD394C972C8}" type="slidenum">
              <a:t>&lt;#&gt;</a:t>
            </a:fld>
          </a:p>
        </p:txBody>
      </p:sp>
    </p:spTree>
  </p:cSld>
</p:sldLayout>
</file>

<file path=ppt/slideLayouts/slideLayout9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woObj">
  <p:cSld name="Title and Two Columns">
    <p:spTree>
      <p:nvGrpSpPr>
        <p:cNvPr hidden="false" id="36" name="GroupShape 3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7" name="Shape 37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hidden="false" id="38" name="Shape 38"/>
          <p:cNvSpPr txBox="true"/>
          <p:nvPr isPhoto="false">
            <p:ph idx="1" type="body"/>
          </p:nvPr>
        </p:nvSpPr>
        <p:spPr>
          <a:xfrm flipH="false" flipV="false" rot="0"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39" name="Shape 39"/>
          <p:cNvSpPr txBox="true"/>
          <p:nvPr isPhoto="false">
            <p:ph idx="4" type="body"/>
          </p:nvPr>
        </p:nvSpPr>
        <p:spPr>
          <a:xfrm flipH="false" flipV="false" rot="0"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40" name="Shape 40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23/01/2026</a:t>
            </a:r>
          </a:p>
        </p:txBody>
      </p:sp>
      <p:sp>
        <p:nvSpPr>
          <p:cNvPr hidden="false" id="41" name="Shape 41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42" name="Shape 42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72E47FE0-1E68-4FFF-839E-FAA489BD3D60}" type="slidenum">
              <a:t>&lt;#&gt;</a:t>
            </a:fld>
          </a:p>
        </p:txBody>
      </p:sp>
    </p:spTree>
  </p:cSld>
</p:sldLayout>
</file>

<file path=ppt/slideMasters/_rels/slideMaster1.xml.rels><?xml version="1.0" encoding="UTF-8" standalone="no" ?>
<Relationships xmlns="http://schemas.openxmlformats.org/package/2006/relationships">
  <Relationship Id="rId4" Target="../slideLayouts/slideLayout6.xml" Type="http://schemas.openxmlformats.org/officeDocument/2006/relationships/slideLayout"/>
  <Relationship Id="rId1" Target="../theme/theme1.xml" Type="http://schemas.openxmlformats.org/officeDocument/2006/relationships/theme"/>
  <Relationship Id="rId8" Target="../slideLayouts/slideLayout13.xml" Type="http://schemas.openxmlformats.org/officeDocument/2006/relationships/slideLayout"/>
  <Relationship Id="rId12" Target="../slideLayouts/slideLayout21.xml" Type="http://schemas.openxmlformats.org/officeDocument/2006/relationships/slideLayout"/>
  <Relationship Id="rId10" Target="../slideLayouts/slideLayout17.xml" Type="http://schemas.openxmlformats.org/officeDocument/2006/relationships/slideLayout"/>
  <Relationship Id="rId7" Target="../slideLayouts/slideLayout11.xml" Type="http://schemas.openxmlformats.org/officeDocument/2006/relationships/slideLayout"/>
  <Relationship Id="rId5" Target="../slideLayouts/slideLayout7.xml" Type="http://schemas.openxmlformats.org/officeDocument/2006/relationships/slideLayout"/>
  <Relationship Id="rId3" Target="../slideLayouts/slideLayout4.xml" Type="http://schemas.openxmlformats.org/officeDocument/2006/relationships/slideLayout"/>
  <Relationship Id="rId2" Target="../slideLayouts/slideLayout1.xml" Type="http://schemas.openxmlformats.org/officeDocument/2006/relationships/slideLayout"/>
  <Relationship Id="rId9" Target="../slideLayouts/slideLayout15.xml" Type="http://schemas.openxmlformats.org/officeDocument/2006/relationships/slideLayout"/>
  <Relationship Id="rId6" Target="../slideLayouts/slideLayout9.xml" Type="http://schemas.openxmlformats.org/officeDocument/2006/relationships/slideLayout"/>
  <Relationship Id="rId11" Target="../slideLayouts/slideLayout20.xml" Type="http://schemas.openxmlformats.org/officeDocument/2006/relationships/slideLayout"/>
</Relationships>

</file>

<file path=ppt/slideMasters/_rels/slideMaster2.xml.rels><?xml version="1.0" encoding="UTF-8" standalone="no" ?>
<Relationships xmlns="http://schemas.openxmlformats.org/package/2006/relationships">
  <Relationship Id="rId4" Target="../slideLayouts/slideLayout5.xml" Type="http://schemas.openxmlformats.org/officeDocument/2006/relationships/slideLayout"/>
  <Relationship Id="rId1" Target="../theme/theme2.xml" Type="http://schemas.openxmlformats.org/officeDocument/2006/relationships/theme"/>
  <Relationship Id="rId8" Target="../slideLayouts/slideLayout14.xml" Type="http://schemas.openxmlformats.org/officeDocument/2006/relationships/slideLayout"/>
  <Relationship Id="rId12" Target="../slideLayouts/slideLayout22.xml" Type="http://schemas.openxmlformats.org/officeDocument/2006/relationships/slideLayout"/>
  <Relationship Id="rId10" Target="../slideLayouts/slideLayout18.xml" Type="http://schemas.openxmlformats.org/officeDocument/2006/relationships/slideLayout"/>
  <Relationship Id="rId7" Target="../slideLayouts/slideLayout12.xml" Type="http://schemas.openxmlformats.org/officeDocument/2006/relationships/slideLayout"/>
  <Relationship Id="rId5" Target="../slideLayouts/slideLayout8.xml" Type="http://schemas.openxmlformats.org/officeDocument/2006/relationships/slideLayout"/>
  <Relationship Id="rId3" Target="../slideLayouts/slideLayout3.xml" Type="http://schemas.openxmlformats.org/officeDocument/2006/relationships/slideLayout"/>
  <Relationship Id="rId2" Target="../slideLayouts/slideLayout2.xml" Type="http://schemas.openxmlformats.org/officeDocument/2006/relationships/slideLayout"/>
  <Relationship Id="rId9" Target="../slideLayouts/slideLayout16.xml" Type="http://schemas.openxmlformats.org/officeDocument/2006/relationships/slideLayout"/>
  <Relationship Id="rId6" Target="../slideLayouts/slideLayout10.xml" Type="http://schemas.openxmlformats.org/officeDocument/2006/relationships/slideLayout"/>
  <Relationship Id="rId11" Target="../slideLayouts/slideLayout19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>
  <p:cSld name="">
    <p:bg>
      <p:bgPr>
        <a:solidFill>
          <a:schemeClr val="bg1"/>
        </a:solidFill>
      </p:bgPr>
    </p:bg>
    <p:spTree>
      <p:nvGrpSpPr>
        <p:cNvPr hidden="false" id="1" name="GroupShape 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" name="Shape 2"/>
          <p:cNvSpPr txBox="true"/>
          <p:nvPr isPhoto="false">
            <p:ph idx="0" type="title"/>
          </p:nvPr>
        </p:nvSpPr>
        <p:spPr>
          <a:xfrm flipH="false" flipV="false" rot="0">
            <a:off x="838200" y="365125"/>
            <a:ext cx="10515600" cy="1325562"/>
          </a:xfrm>
          <a:prstGeom prst="rect">
            <a:avLst/>
          </a:prstGeom>
        </p:spPr>
        <p:txBody>
          <a:bodyPr anchor="ctr" bIns="45720" lIns="91440" rIns="91440" tIns="45720" vert="horz">
            <a:normAutofit fontScale="100%" lnSpcReduction="0%"/>
          </a:bodyPr>
          <a:p>
            <a:r>
              <a:t>Click to edit Master title style</a:t>
            </a:r>
          </a:p>
        </p:txBody>
      </p:sp>
      <p:sp>
        <p:nvSpPr>
          <p:cNvPr hidden="false" id="3" name="Shape 3"/>
          <p:cNvSpPr txBox="true"/>
          <p:nvPr isPhoto="false">
            <p:ph idx="1" type="body"/>
          </p:nvPr>
        </p:nvSpPr>
        <p:spPr>
          <a:xfrm flipH="false" flipV="false" rot="0">
            <a:off x="838200" y="1825625"/>
            <a:ext cx="10515600" cy="4351338"/>
          </a:xfrm>
          <a:prstGeom prst="rect">
            <a:avLst/>
          </a:prstGeom>
        </p:spPr>
        <p:txBody>
          <a:bodyPr bIns="45720" lIns="91440" rIns="91440" tIns="45720" vert="horz">
            <a:normAutofit fontScale="100%" lnSpcReduction="0%"/>
          </a:bodyPr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4" name="Shape 4"/>
          <p:cNvSpPr txBox="true"/>
          <p:nvPr isPhoto="false">
            <p:ph idx="2" type="dt"/>
          </p:nvPr>
        </p:nvSpPr>
        <p:spPr>
          <a:xfrm flipH="false" flipV="false" rot="0"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tIns="45720" vert="horz"/>
          <a:lstStyle>
            <a:defPPr/>
            <a:lvl1pPr algn="l" indent="0" lvl="0" marL="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23/01/2026</a:t>
            </a:r>
          </a:p>
        </p:txBody>
      </p:sp>
      <p:sp>
        <p:nvSpPr>
          <p:cNvPr hidden="false" id="5" name="Shape 5"/>
          <p:cNvSpPr txBox="true"/>
          <p:nvPr isPhoto="false">
            <p:ph idx="3" type="ftr"/>
          </p:nvPr>
        </p:nvSpPr>
        <p:spPr>
          <a:xfrm flipH="false" flipV="false" rot="0"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tIns="45720" vert="horz"/>
          <a:lstStyle>
            <a:defPPr/>
            <a:lvl1pPr algn="ctr" indent="0" lvl="0" marL="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/>
        </p:txBody>
      </p:sp>
      <p:sp>
        <p:nvSpPr>
          <p:cNvPr hidden="false" id="6" name="Shape 6"/>
          <p:cNvSpPr txBox="true"/>
          <p:nvPr isPhoto="false">
            <p:ph idx="4" type="sldNum"/>
          </p:nvPr>
        </p:nvSpPr>
        <p:spPr>
          <a:xfrm flipH="false" flipV="false" rot="0"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tIns="45720" vert="horz"/>
          <a:lstStyle>
            <a:defPPr/>
            <a:lvl1pPr algn="r" indent="0" lvl="0" marL="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86E2760-4A40-49C4-B330-616B0A0B6B3D}" type="slidenum">
              <a:t>&lt;#&gt;</a:t>
            </a:fld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defPPr/>
      <a:lvl1pPr algn="l" lvl="0">
        <a:lnSpc>
          <a:spcPct val="90000"/>
        </a:lnSpc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/>
      <a:lvl1pPr algn="l" indent="-228600" lvl="0" marL="2286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algn="l" indent="-228600" lvl="1" marL="6858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algn="l" indent="-228600" lvl="2" marL="11430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algn="l" indent="-228600" lvl="3" marL="16002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algn="l" indent="-228600" lvl="4" marL="2057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algn="l" indent="-228600" lvl="5" marL="25146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algn="l" indent="-228600" lvl="6" marL="29718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algn="l" indent="-228600" lvl="7" marL="34290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algn="l" indent="-228600" lvl="8" marL="38862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/>
      <a:lvl1pPr algn="l" indent="0" lvl="0" marL="0">
        <a:defRPr sz="1800">
          <a:latin typeface="+mn-lt"/>
          <a:ea typeface="+mn-ea"/>
          <a:cs typeface="+mn-cs"/>
        </a:defRPr>
      </a:lvl1pPr>
      <a:lvl2pPr algn="l" indent="0" lvl="1" marL="457200">
        <a:defRPr sz="1800">
          <a:latin typeface="+mn-lt"/>
          <a:ea typeface="+mn-ea"/>
          <a:cs typeface="+mn-cs"/>
        </a:defRPr>
      </a:lvl2pPr>
      <a:lvl3pPr algn="l" indent="0" lvl="2" marL="914400">
        <a:defRPr sz="1800">
          <a:latin typeface="+mn-lt"/>
          <a:ea typeface="+mn-ea"/>
          <a:cs typeface="+mn-cs"/>
        </a:defRPr>
      </a:lvl3pPr>
      <a:lvl4pPr algn="l" indent="0" lvl="3" marL="1371600">
        <a:defRPr sz="1800">
          <a:latin typeface="+mn-lt"/>
          <a:ea typeface="+mn-ea"/>
          <a:cs typeface="+mn-cs"/>
        </a:defRPr>
      </a:lvl4pPr>
      <a:lvl5pPr algn="l" indent="0" lvl="4" marL="1828800">
        <a:defRPr sz="1800">
          <a:latin typeface="+mn-lt"/>
          <a:ea typeface="+mn-ea"/>
          <a:cs typeface="+mn-cs"/>
        </a:defRPr>
      </a:lvl5pPr>
      <a:lvl6pPr algn="l" indent="0" lvl="5" marL="2286000">
        <a:defRPr sz="1800">
          <a:latin typeface="+mn-lt"/>
          <a:ea typeface="+mn-ea"/>
          <a:cs typeface="+mn-cs"/>
        </a:defRPr>
      </a:lvl6pPr>
      <a:lvl7pPr algn="l" indent="0" lvl="6" marL="2743200">
        <a:defRPr sz="1800">
          <a:latin typeface="+mn-lt"/>
          <a:ea typeface="+mn-ea"/>
          <a:cs typeface="+mn-cs"/>
        </a:defRPr>
      </a:lvl7pPr>
      <a:lvl8pPr algn="l" indent="0" lvl="7" marL="3200400">
        <a:defRPr sz="1800">
          <a:latin typeface="+mn-lt"/>
          <a:ea typeface="+mn-ea"/>
          <a:cs typeface="+mn-cs"/>
        </a:defRPr>
      </a:lvl8pPr>
      <a:lvl9pPr algn="l" indent="0" lvl="8" marL="3657600">
        <a:defRPr sz="1800"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>
  <p:cSld name="">
    <p:bg>
      <p:bgPr>
        <a:solidFill>
          <a:schemeClr val="bg1"/>
        </a:solidFill>
      </p:bgPr>
    </p:bg>
    <p:spTree>
      <p:nvGrpSpPr>
        <p:cNvPr hidden="false" id="7" name="GroupShape 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" name="Shape 8"/>
          <p:cNvSpPr txBox="true"/>
          <p:nvPr isPhoto="false">
            <p:ph idx="2" type="title"/>
          </p:nvPr>
        </p:nvSpPr>
        <p:spPr>
          <a:xfrm flipH="false" flipV="false" rot="0">
            <a:off x="838200" y="365125"/>
            <a:ext cx="10515600" cy="1325562"/>
          </a:xfrm>
          <a:prstGeom prst="rect">
            <a:avLst/>
          </a:prstGeom>
        </p:spPr>
        <p:txBody>
          <a:bodyPr anchor="ctr" bIns="45720" lIns="91440" rIns="91440" tIns="45720" vert="horz">
            <a:normAutofit fontScale="100%" lnSpcReduction="0%"/>
          </a:bodyPr>
          <a:p>
            <a:r>
              <a:t>Click to edit Master title style</a:t>
            </a:r>
          </a:p>
        </p:txBody>
      </p:sp>
      <p:sp>
        <p:nvSpPr>
          <p:cNvPr hidden="false" id="9" name="Shape 9"/>
          <p:cNvSpPr txBox="true"/>
          <p:nvPr isPhoto="false">
            <p:ph idx="3" type="body"/>
          </p:nvPr>
        </p:nvSpPr>
        <p:spPr>
          <a:xfrm flipH="false" flipV="false" rot="0">
            <a:off x="838200" y="1825625"/>
            <a:ext cx="10515600" cy="4351338"/>
          </a:xfrm>
          <a:prstGeom prst="rect">
            <a:avLst/>
          </a:prstGeom>
        </p:spPr>
        <p:txBody>
          <a:bodyPr bIns="45720" lIns="91440" rIns="91440" tIns="45720" vert="horz">
            <a:normAutofit fontScale="100%" lnSpcReduction="0%"/>
          </a:bodyPr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10" name="Shape 10"/>
          <p:cNvSpPr txBox="true"/>
          <p:nvPr isPhoto="false">
            <p:ph idx="2" type="dt"/>
          </p:nvPr>
        </p:nvSpPr>
        <p:spPr>
          <a:xfrm flipH="false" flipV="false" rot="0"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tIns="45720" vert="horz"/>
          <a:lstStyle>
            <a:defPPr/>
            <a:lvl1pPr algn="l" indent="0" lvl="0" marL="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23/01/2026</a:t>
            </a:r>
          </a:p>
        </p:txBody>
      </p:sp>
      <p:sp>
        <p:nvSpPr>
          <p:cNvPr hidden="false" id="11" name="Shape 11"/>
          <p:cNvSpPr txBox="true"/>
          <p:nvPr isPhoto="false">
            <p:ph idx="3" type="ftr"/>
          </p:nvPr>
        </p:nvSpPr>
        <p:spPr>
          <a:xfrm flipH="false" flipV="false" rot="0"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tIns="45720" vert="horz"/>
          <a:lstStyle>
            <a:defPPr/>
            <a:lvl1pPr algn="ctr" indent="0" lvl="0" marL="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/>
        </p:txBody>
      </p:sp>
      <p:sp>
        <p:nvSpPr>
          <p:cNvPr hidden="false" id="12" name="Shape 12"/>
          <p:cNvSpPr txBox="true"/>
          <p:nvPr isPhoto="false">
            <p:ph idx="4" type="sldNum"/>
          </p:nvPr>
        </p:nvSpPr>
        <p:spPr>
          <a:xfrm flipH="false" flipV="false" rot="0"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tIns="45720" vert="horz"/>
          <a:lstStyle>
            <a:defPPr/>
            <a:lvl1pPr algn="r" indent="0" lvl="0" marL="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F1BEBE5-D32D-401C-B844-8BDC26B4D1A9}" type="slidenum">
              <a:t>&lt;#&gt;</a:t>
            </a:fld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defPPr/>
      <a:lvl1pPr algn="l" lvl="0">
        <a:lnSpc>
          <a:spcPct val="90000"/>
        </a:lnSpc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/>
      <a:lvl1pPr algn="l" indent="-228600" lvl="0" marL="2286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algn="l" indent="-228600" lvl="1" marL="6858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algn="l" indent="-228600" lvl="2" marL="11430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algn="l" indent="-228600" lvl="3" marL="16002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algn="l" indent="-228600" lvl="4" marL="2057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algn="l" indent="-228600" lvl="5" marL="25146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algn="l" indent="-228600" lvl="6" marL="29718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algn="l" indent="-228600" lvl="7" marL="34290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algn="l" indent="-228600" lvl="8" marL="38862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/>
      <a:lvl1pPr algn="l" indent="0" lvl="0" marL="0">
        <a:defRPr sz="1800">
          <a:latin typeface="+mn-lt"/>
          <a:ea typeface="+mn-ea"/>
          <a:cs typeface="+mn-cs"/>
        </a:defRPr>
      </a:lvl1pPr>
      <a:lvl2pPr algn="l" indent="0" lvl="1" marL="457200">
        <a:defRPr sz="1800">
          <a:latin typeface="+mn-lt"/>
          <a:ea typeface="+mn-ea"/>
          <a:cs typeface="+mn-cs"/>
        </a:defRPr>
      </a:lvl2pPr>
      <a:lvl3pPr algn="l" indent="0" lvl="2" marL="914400">
        <a:defRPr sz="1800">
          <a:latin typeface="+mn-lt"/>
          <a:ea typeface="+mn-ea"/>
          <a:cs typeface="+mn-cs"/>
        </a:defRPr>
      </a:lvl3pPr>
      <a:lvl4pPr algn="l" indent="0" lvl="3" marL="1371600">
        <a:defRPr sz="1800">
          <a:latin typeface="+mn-lt"/>
          <a:ea typeface="+mn-ea"/>
          <a:cs typeface="+mn-cs"/>
        </a:defRPr>
      </a:lvl4pPr>
      <a:lvl5pPr algn="l" indent="0" lvl="4" marL="1828800">
        <a:defRPr sz="1800">
          <a:latin typeface="+mn-lt"/>
          <a:ea typeface="+mn-ea"/>
          <a:cs typeface="+mn-cs"/>
        </a:defRPr>
      </a:lvl5pPr>
      <a:lvl6pPr algn="l" indent="0" lvl="5" marL="2286000">
        <a:defRPr sz="1800">
          <a:latin typeface="+mn-lt"/>
          <a:ea typeface="+mn-ea"/>
          <a:cs typeface="+mn-cs"/>
        </a:defRPr>
      </a:lvl6pPr>
      <a:lvl7pPr algn="l" indent="0" lvl="6" marL="2743200">
        <a:defRPr sz="1800">
          <a:latin typeface="+mn-lt"/>
          <a:ea typeface="+mn-ea"/>
          <a:cs typeface="+mn-cs"/>
        </a:defRPr>
      </a:lvl7pPr>
      <a:lvl8pPr algn="l" indent="0" lvl="7" marL="3200400">
        <a:defRPr sz="1800">
          <a:latin typeface="+mn-lt"/>
          <a:ea typeface="+mn-ea"/>
          <a:cs typeface="+mn-cs"/>
        </a:defRPr>
      </a:lvl8pPr>
      <a:lvl9pPr algn="l" indent="0" lvl="8" marL="3657600">
        <a:defRPr sz="1800"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 ?>
<Relationships xmlns="http://schemas.openxmlformats.org/package/2006/relationships">
  <Relationship Id="rId4" Target="../media/4.png" Type="http://schemas.openxmlformats.org/officeDocument/2006/relationships/image"/>
  <Relationship Id="rId1" Target="../media/1.svg" Type="http://schemas.openxmlformats.org/officeDocument/2006/relationships/image"/>
  <Relationship Id="rId8" Target="../slideLayouts/slideLayout1.xml" Type="http://schemas.openxmlformats.org/officeDocument/2006/relationships/slideLayout"/>
  <Relationship Id="rId7" Target="../media/7.svg" Type="http://schemas.openxmlformats.org/officeDocument/2006/relationships/image"/>
  <Relationship Id="rId5" Target="../media/5.png" Type="http://schemas.openxmlformats.org/officeDocument/2006/relationships/image"/>
  <Relationship Id="rId3" Target="../media/3.png" Type="http://schemas.openxmlformats.org/officeDocument/2006/relationships/image"/>
  <Relationship Id="rId2" Target="../media/2.svg" Type="http://schemas.openxmlformats.org/officeDocument/2006/relationships/image"/>
  <Relationship Id="rId6" Target="../media/6.png" Type="http://schemas.openxmlformats.org/officeDocument/2006/relationships/image"/>
</Relationships>

</file>

<file path=ppt/slides/_rels/slide2.xml.rels><?xml version="1.0" encoding="UTF-8" standalone="no" ?>
<Relationships xmlns="http://schemas.openxmlformats.org/package/2006/relationships">
  <Relationship Id="rId4" Target="../slideLayouts/slideLayout2.xml" Type="http://schemas.openxmlformats.org/officeDocument/2006/relationships/slideLayout"/>
  <Relationship Id="rId1" Target="../media/3.png" Type="http://schemas.openxmlformats.org/officeDocument/2006/relationships/image"/>
  <Relationship Id="rId3" Target="../media/8.png" Type="http://schemas.openxmlformats.org/officeDocument/2006/relationships/image"/>
  <Relationship Id="rId2" Target="../media/4.png" Type="http://schemas.openxmlformats.org/officeDocument/2006/relationships/image"/>
</Relationships>

</file>

<file path=ppt/slides/_rels/slide3.xml.rels><?xml version="1.0" encoding="UTF-8" standalone="no" ?>
<Relationships xmlns="http://schemas.openxmlformats.org/package/2006/relationships">
  <Relationship Id="rId1" Target="../media/3.png" Type="http://schemas.openxmlformats.org/officeDocument/2006/relationships/image"/>
  <Relationship Id="rId3" Target="../slideLayouts/slideLayout2.xml" Type="http://schemas.openxmlformats.org/officeDocument/2006/relationships/slideLayout"/>
  <Relationship Id="rId2" Target="../media/4.png" Type="http://schemas.openxmlformats.org/officeDocument/2006/relationships/image"/>
</Relationships>

</file>

<file path=ppt/slides/_rels/slide4.xml.rels><?xml version="1.0" encoding="UTF-8" standalone="no" ?>
<Relationships xmlns="http://schemas.openxmlformats.org/package/2006/relationships">
  <Relationship Id="rId1" Target="../media/3.png" Type="http://schemas.openxmlformats.org/officeDocument/2006/relationships/image"/>
  <Relationship Id="rId3" Target="../slideLayouts/slideLayout2.xml" Type="http://schemas.openxmlformats.org/officeDocument/2006/relationships/slideLayout"/>
  <Relationship Id="rId2" Target="../media/4.png" Type="http://schemas.openxmlformats.org/officeDocument/2006/relationships/image"/>
</Relationships>

</file>

<file path=ppt/slides/_rels/slide5.xml.rels><?xml version="1.0" encoding="UTF-8" standalone="no" ?>
<Relationships xmlns="http://schemas.openxmlformats.org/package/2006/relationships">
  <Relationship Id="rId1" Target="../media/3.png" Type="http://schemas.openxmlformats.org/officeDocument/2006/relationships/image"/>
  <Relationship Id="rId3" Target="../slideLayouts/slideLayout2.xml" Type="http://schemas.openxmlformats.org/officeDocument/2006/relationships/slideLayout"/>
  <Relationship Id="rId2" Target="../media/4.png" Type="http://schemas.openxmlformats.org/officeDocument/2006/relationships/image"/>
</Relationships>

</file>

<file path=ppt/slides/_rels/slide6.xml.rels><?xml version="1.0" encoding="UTF-8" standalone="no" ?>
<Relationships xmlns="http://schemas.openxmlformats.org/package/2006/relationships">
  <Relationship Id="rId4" Target="../media/4.png" Type="http://schemas.openxmlformats.org/officeDocument/2006/relationships/image"/>
  <Relationship Id="rId1" Target="../media/1.svg" Type="http://schemas.openxmlformats.org/officeDocument/2006/relationships/image"/>
  <Relationship Id="rId8" Target="../slideLayouts/slideLayout2.xml" Type="http://schemas.openxmlformats.org/officeDocument/2006/relationships/slideLayout"/>
  <Relationship Id="rId7" Target="../media/7.svg" Type="http://schemas.openxmlformats.org/officeDocument/2006/relationships/image"/>
  <Relationship Id="rId5" Target="../media/5.png" Type="http://schemas.openxmlformats.org/officeDocument/2006/relationships/image"/>
  <Relationship Id="rId3" Target="../media/3.png" Type="http://schemas.openxmlformats.org/officeDocument/2006/relationships/image"/>
  <Relationship Id="rId2" Target="../media/2.svg" Type="http://schemas.openxmlformats.org/officeDocument/2006/relationships/image"/>
  <Relationship Id="rId6" Target="../media/6.png" Type="http://schemas.openxmlformats.org/officeDocument/2006/relationships/image"/>
</Relationships>

</file>

<file path=ppt/slides/slide1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51" name="GroupShape 15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52" name="Shape 152"/>
          <p:cNvSpPr txBox="false"/>
          <p:nvPr isPhoto="false"/>
        </p:nvSpPr>
        <p:spPr>
          <a:xfrm flipH="true" flipV="true" rot="0">
            <a:off x="3974028" y="-12734"/>
            <a:ext cx="5811480" cy="1287188"/>
          </a:xfrm>
          <a:custGeom>
            <a:avLst/>
            <a:gdLst>
              <a:gd fmla="*/ 0 w 3635753" name="connsiteX0"/>
              <a:gd fmla="*/ 0 h 1283863" name="connsiteY0"/>
              <a:gd fmla="*/ 3635753 w 3635753" name="connsiteX1"/>
              <a:gd fmla="*/ 0 h 1283863" name="connsiteY1"/>
              <a:gd fmla="*/ 3635753 w 3635753" name="connsiteX2"/>
              <a:gd fmla="*/ 1283863 h 1283863" name="connsiteY2"/>
              <a:gd fmla="*/ 0 w 3635753" name="connsiteX3"/>
              <a:gd fmla="*/ 1283863 h 1283863" name="connsiteY3"/>
              <a:gd fmla="*/ 0 w 3635753" name="connsiteX4"/>
              <a:gd fmla="*/ 0 h 1283863" name="connsiteY4"/>
              <a:gd fmla="*/ 0 w 3635753" name="connsiteX0"/>
              <a:gd fmla="*/ 0 h 1283863" name="connsiteY0"/>
              <a:gd fmla="*/ 3635753 w 3635753" name="connsiteX1"/>
              <a:gd fmla="*/ 0 h 1283863" name="connsiteY1"/>
              <a:gd fmla="*/ 2982610 w 3635753" name="connsiteX2"/>
              <a:gd fmla="*/ 1269349 h 1283863" name="connsiteY2"/>
              <a:gd fmla="*/ 0 w 3635753" name="connsiteX3"/>
              <a:gd fmla="*/ 1283863 h 1283863" name="connsiteY3"/>
              <a:gd fmla="*/ 0 w 3635753" name="connsiteX4"/>
              <a:gd fmla="*/ 0 h 1283863" name="connsiteY4"/>
              <a:gd fmla="val 0" name="OXMLTextRectL"/>
              <a:gd fmla="val 0" name="OXMLTextRectT"/>
              <a:gd fmla="val w" name="OXMLTextRectR"/>
              <a:gd fmla="val h" name="OXMLTextRectB"/>
              <a:gd fmla="*/ OXMLTextRectL 1 w" name="COTextRectL"/>
              <a:gd fmla="*/ OXMLTextRectT 1 h" name="COTextRectT"/>
              <a:gd fmla="*/ OXMLTextRectR 1 w" name="COTextRectR"/>
              <a:gd fmla="*/ OXMLTextRectB 1 h" name="COTextRectB"/>
              <a:gd fmla="val 0" name="ODFLeft"/>
              <a:gd fmla="val 0" name="ODFTop"/>
              <a:gd fmla="val 3635753" name="ODFRight"/>
              <a:gd fmla="val 1283863" name="ODFBottom"/>
              <a:gd fmla="val 3635753" name="ODFWidth"/>
              <a:gd fmla="val 1283863" name="ODFHeight"/>
            </a:gdLst>
            <a:rect b="OXMLTextRectB" l="OXMLTextRectL" r="OXMLTextRectR" t="OXMLTextRectT"/>
            <a:pathLst>
              <a:path fill="norm" h="1283863" stroke="true" w="3635753">
                <a:moveTo>
                  <a:pt x="0" y="0"/>
                </a:moveTo>
                <a:lnTo>
                  <a:pt x="3635753" y="0"/>
                </a:lnTo>
                <a:lnTo>
                  <a:pt x="2982610" y="1269349"/>
                </a:lnTo>
                <a:lnTo>
                  <a:pt x="0" y="128386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bIns="0" lIns="0" rIns="0" tIns="0" wrap="square"/>
          <a:p>
            <a:pPr algn="l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b="false" baseline="0" cap="none" i="false" spc="0" strike="noStrike" sz="1092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hidden="false" id="153" name="Shape 153"/>
          <p:cNvSpPr txBox="true"/>
          <p:nvPr isPhoto="false"/>
        </p:nvSpPr>
        <p:spPr>
          <a:xfrm flipH="false" flipV="false" rot="0">
            <a:off x="118089" y="2293064"/>
            <a:ext cx="12210731" cy="1421927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ctr" indent="0" marL="0">
              <a:lnSpc>
                <a:spcPct val="90000"/>
              </a:lnSpc>
            </a:pPr>
            <a:r>
              <a:rPr sz="3200">
                <a:solidFill>
                  <a:srgbClr val="4472C4">
                    <a:lumMod val="75000"/>
                  </a:srgbClr>
                </a:solidFill>
                <a:latin typeface="Arial Black"/>
                <a:ea typeface="Arial Black"/>
                <a:cs typeface="Arial Black"/>
              </a:rPr>
              <a:t>ТРАНСФОРМАЦИЯ СИСТЕМЫ ОБРАЗОВАНИЯ: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 indent="0" marL="0">
              <a:lnSpc>
                <a:spcPct val="90000"/>
              </a:lnSpc>
            </a:pPr>
            <a:r>
              <a:rPr sz="3200">
                <a:solidFill>
                  <a:schemeClr val="bg2">
                    <a:lumMod val="25000"/>
                  </a:schemeClr>
                </a:solidFill>
                <a:latin typeface="Arial Black"/>
                <a:ea typeface="Arial Black"/>
                <a:cs typeface="Arial Black"/>
              </a:rPr>
              <a:t>НОВАЯ РЕАЛЬНОСТЬ И СТРАТЕГИЧЕСКИЕ </a:t>
            </a:r>
            <a:r>
              <a:rPr b="false" baseline="0" cap="none" i="false" spc="0" strike="noStrike" sz="3200" u="none">
                <a:solidFill>
                  <a:schemeClr val="bg2">
                    <a:lumMod val="25000"/>
                  </a:schemeClr>
                </a:solidFill>
                <a:latin typeface="Arial Black"/>
                <a:ea typeface="Arial Black"/>
                <a:cs typeface="Arial Black"/>
              </a:rPr>
              <a:t>ВЕКТОРЫ РАЗВИТИЯ</a:t>
            </a:r>
            <a:endParaRPr sz="2400">
              <a:solidFill>
                <a:schemeClr val="bg2">
                  <a:lumMod val="25000"/>
                </a:schemeClr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hidden="false" id="154" name="Shape 154"/>
          <p:cNvSpPr txBox="true"/>
          <p:nvPr isPhoto="false"/>
        </p:nvSpPr>
        <p:spPr>
          <a:xfrm flipH="false" flipV="false" rot="0">
            <a:off x="10566832" y="6411579"/>
            <a:ext cx="1490809" cy="313932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r" indent="0" marL="0" marR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sz="1600">
                <a:solidFill>
                  <a:srgbClr val="5B9BD5">
                    <a:lumMod val="50000"/>
                  </a:srgbClr>
                </a:solidFill>
                <a:latin typeface="Arial"/>
                <a:ea typeface="Arial"/>
                <a:cs typeface="Arial"/>
              </a:rPr>
              <a:t>26</a:t>
            </a:r>
            <a:r>
              <a:rPr b="false" baseline="0" cap="none" i="false" spc="0" strike="noStrike" sz="1600" u="none">
                <a:solidFill>
                  <a:srgbClr val="5B9BD5">
                    <a:lumMod val="50000"/>
                  </a:srgbClr>
                </a:solidFill>
                <a:latin typeface="Arial"/>
                <a:ea typeface="Arial"/>
                <a:cs typeface="Arial"/>
              </a:rPr>
              <a:t>.01.2026 г.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155" name="Shape 155"/>
          <p:cNvSpPr txBox="false"/>
          <p:nvPr isPhoto="false"/>
        </p:nvSpPr>
        <p:spPr>
          <a:xfrm flipH="false" flipV="false" rot="0">
            <a:off x="1799280" y="4272359"/>
            <a:ext cx="4587006" cy="1446550"/>
          </a:xfrm>
          <a:prstGeom prst="rect">
            <a:avLst/>
          </a:prstGeom>
        </p:spPr>
        <p:txBody>
          <a:bodyPr bIns="45720" lIns="91440" rIns="91440" tIns="45720" wrap="square">
            <a:spAutoFit/>
          </a:bodyPr>
          <a:p>
            <a:pPr algn="l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b="true" baseline="0" cap="none" i="false" spc="0" strike="noStrike" sz="1600" u="none">
                <a:solidFill>
                  <a:srgbClr val="44546A">
                    <a:lumMod val="50000"/>
                  </a:srgbClr>
                </a:solidFill>
                <a:latin typeface="Arial Narrow"/>
                <a:ea typeface="Arial Narrow"/>
                <a:cs typeface="Arial Narrow"/>
              </a:rPr>
              <a:t>Боровская Марина Александровна</a:t>
            </a:r>
            <a:endParaRPr b="true" baseline="0" cap="none" i="false" spc="0" strike="noStrike" sz="1600" u="none">
              <a:solidFill>
                <a:srgbClr val="44546A">
                  <a:lumMod val="50000"/>
                </a:srgbClr>
              </a:solidFill>
              <a:latin typeface="Arial Narrow"/>
              <a:ea typeface="Arial Narrow"/>
              <a:cs typeface="Arial Narrow"/>
            </a:endParaRPr>
          </a:p>
          <a:p>
            <a:pPr algn="l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b="false" baseline="0" cap="none" i="false" spc="0" strike="noStrike" sz="1200" u="none">
                <a:solidFill>
                  <a:srgbClr val="44546A">
                    <a:lumMod val="50000"/>
                  </a:srgbClr>
                </a:solidFill>
                <a:latin typeface="Arial Narrow"/>
                <a:ea typeface="Arial Narrow"/>
                <a:cs typeface="Arial Narrow"/>
              </a:rPr>
              <a:t>Президент Южного федерального университета, председатель           Совета ректоров вузов Юга России, член Правления РСР, Председатель Экспертного совета по вопросам управления в области высшего образования и науки Комитета Государственной Думы РФ по науке и высшему образованию, академик Российской академии образования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b="true" baseline="0" cap="none" i="false" spc="0" strike="noStrike" sz="1200" u="none">
                <a:solidFill>
                  <a:srgbClr val="5B9BD5">
                    <a:lumMod val="50000"/>
                  </a:srgbClr>
                </a:solidFill>
                <a:latin typeface="Arial Narrow"/>
                <a:ea typeface="Arial Narrow"/>
                <a:cs typeface="Arial Narrow"/>
              </a:rPr>
              <a:t>bma@sfedu.ru</a:t>
            </a:r>
            <a:endParaRPr b="true" baseline="0" cap="none" i="false" spc="0" strike="noStrike" sz="1200" u="none">
              <a:solidFill>
                <a:srgbClr val="5B9BD5">
                  <a:lumMod val="50000"/>
                </a:srgbClr>
              </a:solidFill>
              <a:latin typeface="Arial Narrow"/>
              <a:ea typeface="Arial Narrow"/>
              <a:cs typeface="Arial Narrow"/>
            </a:endParaRPr>
          </a:p>
        </p:txBody>
      </p:sp>
      <p:sp>
        <p:nvSpPr>
          <p:cNvPr hidden="false" id="156" name="Shape 156"/>
          <p:cNvSpPr txBox="false"/>
          <p:nvPr isPhoto="false"/>
        </p:nvSpPr>
        <p:spPr>
          <a:xfrm flipH="false" flipV="false" rot="0">
            <a:off x="7613229" y="4279051"/>
            <a:ext cx="4426640" cy="1446550"/>
          </a:xfrm>
          <a:prstGeom prst="rect">
            <a:avLst/>
          </a:prstGeom>
        </p:spPr>
        <p:txBody>
          <a:bodyPr bIns="45720" lIns="91440" rIns="91440" tIns="45720" wrap="square">
            <a:spAutoFit/>
          </a:bodyPr>
          <a:p>
            <a:pPr algn="l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b="true" baseline="0" cap="none" i="false" spc="0" strike="noStrike" sz="1600" u="none">
                <a:solidFill>
                  <a:srgbClr val="44546A">
                    <a:lumMod val="50000"/>
                  </a:srgbClr>
                </a:solidFill>
                <a:latin typeface="Arial Narrow"/>
                <a:ea typeface="Arial Narrow"/>
                <a:cs typeface="Arial Narrow"/>
              </a:rPr>
              <a:t>Афанасьев Антон Анатольевич</a:t>
            </a:r>
            <a:endParaRPr b="true" baseline="0" cap="none" i="false" spc="0" strike="noStrike" sz="1600" u="none">
              <a:solidFill>
                <a:srgbClr val="44546A">
                  <a:lumMod val="50000"/>
                </a:srgbClr>
              </a:solidFill>
              <a:latin typeface="Arial Narrow"/>
              <a:ea typeface="Arial Narrow"/>
              <a:cs typeface="Arial Narrow"/>
            </a:endParaRPr>
          </a:p>
          <a:p>
            <a:pPr algn="l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b="false" baseline="0" cap="none" i="false" spc="0" strike="noStrike" sz="1200" u="none">
                <a:solidFill>
                  <a:srgbClr val="44546A">
                    <a:lumMod val="50000"/>
                  </a:srgbClr>
                </a:solidFill>
                <a:latin typeface="Arial Narrow"/>
                <a:ea typeface="Arial Narrow"/>
                <a:cs typeface="Arial Narrow"/>
              </a:rPr>
              <a:t>Ведущий научный сотрудник, Полномочный представитель ректора ЮФУ по вопросам международного взаимодействия с партнерами в странах-участницах ЧЭС, Вице-президент по международному взаимодействию, Генеральный директор Ассоциации «</a:t>
            </a:r>
            <a:r>
              <a:rPr b="false" baseline="0" cap="none" i="false" spc="0" strike="noStrike" sz="1200" u="none">
                <a:solidFill>
                  <a:srgbClr val="44546A">
                    <a:lumMod val="50000"/>
                  </a:srgbClr>
                </a:solidFill>
                <a:latin typeface="Arial Narrow"/>
                <a:ea typeface="Arial Narrow"/>
                <a:cs typeface="Arial Narrow"/>
              </a:rPr>
              <a:t>C</a:t>
            </a:r>
            <a:r>
              <a:rPr b="false" baseline="0" cap="none" i="false" spc="0" strike="noStrike" sz="1200" u="none">
                <a:solidFill>
                  <a:srgbClr val="44546A">
                    <a:lumMod val="50000"/>
                  </a:srgbClr>
                </a:solidFill>
                <a:latin typeface="Arial Narrow"/>
                <a:ea typeface="Arial Narrow"/>
                <a:cs typeface="Arial Narrow"/>
              </a:rPr>
              <a:t>ЭТ»,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b="false" baseline="0" cap="none" i="false" spc="0" strike="noStrike" sz="1200" u="none">
                <a:solidFill>
                  <a:srgbClr val="44546A">
                    <a:lumMod val="50000"/>
                  </a:srgbClr>
                </a:solidFill>
                <a:latin typeface="Arial Narrow"/>
                <a:ea typeface="Arial Narrow"/>
                <a:cs typeface="Arial Narrow"/>
              </a:rPr>
              <a:t>кандидат экономических наук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b="true" baseline="0" cap="none" i="false" spc="0" strike="noStrike" sz="1200" u="none">
                <a:solidFill>
                  <a:srgbClr val="5B9BD5">
                    <a:lumMod val="50000"/>
                  </a:srgbClr>
                </a:solidFill>
                <a:latin typeface="Arial Narrow"/>
                <a:ea typeface="Arial Narrow"/>
                <a:cs typeface="Arial Narrow"/>
              </a:rPr>
              <a:t>afanasyevanton@sfedu.ru</a:t>
            </a:r>
            <a:endParaRPr b="true" baseline="0" cap="none" i="false" spc="0" strike="noStrike" sz="1200" u="none">
              <a:solidFill>
                <a:srgbClr val="5B9BD5">
                  <a:lumMod val="50000"/>
                </a:srgbClr>
              </a:solidFill>
              <a:latin typeface="Arial Narrow"/>
              <a:ea typeface="Arial Narrow"/>
              <a:cs typeface="Arial Narrow"/>
            </a:endParaRPr>
          </a:p>
        </p:txBody>
      </p:sp>
      <p:grpSp>
        <p:nvGrpSpPr>
          <p:cNvPr hidden="false" id="157" name="Shape 157"/>
          <p:cNvGrpSpPr/>
          <p:nvPr isPhoto="false"/>
        </p:nvGrpSpPr>
        <p:grpSpPr>
          <a:xfrm flipH="false" flipV="false" rot="0">
            <a:off x="459843" y="4296241"/>
            <a:ext cx="1339435" cy="1344476"/>
            <a:chOff x="0" y="0"/>
            <a:chExt cx="1339435" cy="1344476"/>
          </a:xfrm>
        </p:grpSpPr>
        <p:sp>
          <p:nvSpPr>
            <p:cNvPr hidden="false" id="158" name="Shape 158"/>
            <p:cNvSpPr txBox="false"/>
            <p:nvPr isPhoto="false"/>
          </p:nvSpPr>
          <p:spPr>
            <a:xfrm flipH="false" flipV="false" rot="0">
              <a:off x="0" y="0"/>
              <a:ext cx="1339435" cy="13444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 marR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b="false" baseline="0" cap="none" i="false" spc="0" strike="noStrike" sz="1800" u="none">
                <a:solidFill>
                  <a:srgbClr val="FFFFFF"/>
                </a:solidFill>
                <a:latin typeface="Calibri"/>
                <a:ea typeface="Calibri"/>
                <a:cs typeface="Calibri"/>
              </a:endParaRPr>
            </a:p>
          </p:txBody>
        </p:sp>
        <p:pic>
          <p:nvPicPr>
            <p:cNvPr hidden="false" id="160" name="Picture 160"/>
            <p:cNvPicPr preferRelativeResize="true"/>
            <p:nvPr isPhoto="false"/>
          </p:nvPicPr>
          <p:blipFill>
            <a:blip>
              <a:extLst>
                <a:ext uri="{96DAC541-7B7A-43D3-8B79-37D633B846F1}">
                  <asvg:svgBlip r:embed="rId1"/>
                </a:ext>
              </a:extLst>
            </a:blip>
            <a:stretch/>
          </p:blipFill>
          <p:spPr>
            <a:xfrm flipH="false" flipV="false" rot="0">
              <a:off x="89443" y="91394"/>
              <a:ext cx="1153063" cy="1148867"/>
            </a:xfrm>
            <a:prstGeom prst="rect">
              <a:avLst/>
            </a:prstGeom>
          </p:spPr>
        </p:pic>
      </p:grpSp>
      <p:grpSp>
        <p:nvGrpSpPr>
          <p:cNvPr hidden="false" id="161" name="Shape 161"/>
          <p:cNvGrpSpPr/>
          <p:nvPr isPhoto="false"/>
        </p:nvGrpSpPr>
        <p:grpSpPr>
          <a:xfrm flipH="false" flipV="false" rot="0">
            <a:off x="6237970" y="4347594"/>
            <a:ext cx="1339435" cy="1344476"/>
            <a:chOff x="0" y="0"/>
            <a:chExt cx="1339435" cy="1344476"/>
          </a:xfrm>
        </p:grpSpPr>
        <p:sp>
          <p:nvSpPr>
            <p:cNvPr hidden="false" id="162" name="Shape 162"/>
            <p:cNvSpPr txBox="false"/>
            <p:nvPr isPhoto="false"/>
          </p:nvSpPr>
          <p:spPr>
            <a:xfrm flipH="false" flipV="false" rot="0">
              <a:off x="0" y="0"/>
              <a:ext cx="1339435" cy="13444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 marR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b="false" baseline="0" cap="none" i="false" spc="0" strike="noStrike" sz="1800" u="none">
                <a:solidFill>
                  <a:srgbClr val="FFFFFF"/>
                </a:solidFill>
                <a:latin typeface="Calibri"/>
                <a:ea typeface="Calibri"/>
                <a:cs typeface="Calibri"/>
              </a:endParaRPr>
            </a:p>
          </p:txBody>
        </p:sp>
        <p:pic>
          <p:nvPicPr>
            <p:cNvPr hidden="false" id="164" name="Picture 164"/>
            <p:cNvPicPr preferRelativeResize="true"/>
            <p:nvPr isPhoto="false"/>
          </p:nvPicPr>
          <p:blipFill>
            <a:blip>
              <a:extLst>
                <a:ext uri="{96DAC541-7B7A-43D3-8B79-37D633B846F1}">
                  <asvg:svgBlip r:embed="rId2"/>
                </a:ext>
              </a:extLst>
            </a:blip>
            <a:stretch/>
          </p:blipFill>
          <p:spPr>
            <a:xfrm flipH="false" flipV="false" rot="0">
              <a:off x="75034" y="59646"/>
              <a:ext cx="1202616" cy="1190170"/>
            </a:xfrm>
            <a:prstGeom prst="rect">
              <a:avLst/>
            </a:prstGeom>
          </p:spPr>
        </p:pic>
      </p:grpSp>
      <p:sp>
        <p:nvSpPr>
          <p:cNvPr hidden="false" id="165" name="Shape 165"/>
          <p:cNvSpPr txBox="false"/>
          <p:nvPr isPhoto="false"/>
        </p:nvSpPr>
        <p:spPr>
          <a:xfrm flipH="false" flipV="false" rot="0">
            <a:off x="-1" y="6812281"/>
            <a:ext cx="12192001" cy="45718"/>
          </a:xfrm>
          <a:prstGeom prst="rect">
            <a:avLst/>
          </a:prstGeom>
          <a:solidFill>
            <a:srgbClr val="1D4992"/>
          </a:solidFill>
          <a:ln>
            <a:noFill/>
          </a:ln>
        </p:spPr>
        <p:txBody>
          <a:bodyPr anchor="ctr" bIns="45720" lIns="91440" rIns="91440" tIns="45720"/>
          <a:p>
            <a:pPr algn="ctr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b="false" baseline="0" cap="none" i="false" spc="0" strike="noStrike" sz="1800" u="none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hidden="false" id="166" name="Shape 166"/>
          <p:cNvSpPr txBox="true"/>
          <p:nvPr isPhoto="false"/>
        </p:nvSpPr>
        <p:spPr>
          <a:xfrm flipH="false" flipV="false" rot="0">
            <a:off x="153497" y="306551"/>
            <a:ext cx="4102813" cy="830996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ctr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baseline="0" cap="none" spc="0" strike="noStrike" sz="1600" u="none">
                <a:solidFill>
                  <a:schemeClr val="accent3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VI </a:t>
            </a:r>
            <a:r>
              <a:rPr baseline="0" cap="none" spc="0" strike="noStrike" sz="1600" u="none">
                <a:solidFill>
                  <a:schemeClr val="accent3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СЪЕЗД ОБЩЕРОССИЙСКОЙ ОБЩЕСТВЕННОЙ ОРГАНИЗАЦИИ «РОССИЙСКАЯ АССОЦИАЦИЯ СТАТИСТИКОВ»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hidden="false" id="167" name="Shape 167"/>
          <p:cNvGrpSpPr/>
          <p:nvPr isPhoto="false"/>
        </p:nvGrpSpPr>
        <p:grpSpPr>
          <a:xfrm flipH="false" flipV="false" rot="0">
            <a:off x="8574977" y="-1614"/>
            <a:ext cx="3635754" cy="1283863"/>
            <a:chOff x="0" y="0"/>
            <a:chExt cx="3635754" cy="1283863"/>
          </a:xfrm>
        </p:grpSpPr>
        <p:sp>
          <p:nvSpPr>
            <p:cNvPr hidden="false" id="168" name="Shape 168"/>
            <p:cNvSpPr txBox="false"/>
            <p:nvPr isPhoto="false"/>
          </p:nvSpPr>
          <p:spPr>
            <a:xfrm flipH="false" flipV="false" rot="0">
              <a:off x="1018770" y="0"/>
              <a:ext cx="2616984" cy="1283863"/>
            </a:xfrm>
            <a:prstGeom prst="rect">
              <a:avLst/>
            </a:prstGeom>
            <a:solidFill>
              <a:srgbClr val="1D4992"/>
            </a:solidFill>
          </p:spPr>
          <p:txBody>
            <a:bodyPr bIns="0" lIns="0" rIns="0" tIns="0" wrap="square"/>
            <a:p>
              <a:pPr algn="l" indent="0" marL="0" marR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b="false" baseline="0" cap="none" i="false" spc="0" strike="noStrike" sz="1092" u="none">
                <a:solidFill>
                  <a:srgbClr val="000000"/>
                </a:solidFill>
                <a:latin typeface="Calibri"/>
                <a:ea typeface="Calibri"/>
                <a:cs typeface="Calibri"/>
              </a:endParaRPr>
            </a:p>
          </p:txBody>
        </p:sp>
        <p:sp>
          <p:nvSpPr>
            <p:cNvPr hidden="false" id="169" name="Shape 169"/>
            <p:cNvSpPr txBox="false"/>
            <p:nvPr isPhoto="false"/>
          </p:nvSpPr>
          <p:spPr>
            <a:xfrm flipH="false" flipV="false" rot="0">
              <a:off x="0" y="93"/>
              <a:ext cx="1833362" cy="1283769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5732144" name="ODFRight"/>
                <a:gd fmla="val 3714115" name="ODFBottom"/>
                <a:gd fmla="val 5732144" name="ODFWidth"/>
                <a:gd fmla="val 3714115" name="ODFHeight"/>
              </a:gdLst>
              <a:rect b="OXMLTextRectB" l="OXMLTextRectL" r="OXMLTextRectR" t="OXMLTextRectT"/>
              <a:pathLst>
                <a:path fill="norm" h="3714115" stroke="true" w="5732144">
                  <a:moveTo>
                    <a:pt x="3587471" y="3714106"/>
                  </a:moveTo>
                  <a:lnTo>
                    <a:pt x="0" y="3714106"/>
                  </a:lnTo>
                  <a:lnTo>
                    <a:pt x="2144340" y="0"/>
                  </a:lnTo>
                  <a:lnTo>
                    <a:pt x="5731812" y="0"/>
                  </a:lnTo>
                  <a:lnTo>
                    <a:pt x="3587471" y="3714106"/>
                  </a:lnTo>
                  <a:close/>
                </a:path>
              </a:pathLst>
            </a:custGeom>
            <a:solidFill>
              <a:srgbClr val="517BB9"/>
            </a:solidFill>
          </p:spPr>
          <p:txBody>
            <a:bodyPr bIns="0" lIns="0" rIns="0" tIns="0" wrap="square"/>
            <a:p>
              <a:pPr algn="l" indent="0" marL="0" marR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b="false" baseline="0" cap="none" i="false" spc="0" strike="noStrike" sz="1092" u="none">
                <a:solidFill>
                  <a:srgbClr val="000000"/>
                </a:solidFill>
                <a:latin typeface="Calibri"/>
                <a:ea typeface="Calibri"/>
                <a:cs typeface="Calibri"/>
              </a:endParaRPr>
            </a:p>
          </p:txBody>
        </p:sp>
        <p:pic>
          <p:nvPicPr>
            <p:cNvPr hidden="false" id="171" name="Picture 171"/>
            <p:cNvPicPr preferRelativeResize="true"/>
            <p:nvPr isPhoto="false"/>
          </p:nvPicPr>
          <p:blipFill>
            <a:blip r:embed="rId3"/>
            <a:stretch/>
          </p:blipFill>
          <p:spPr>
            <a:xfrm flipH="false" flipV="false" rot="0">
              <a:off x="2305601" y="95756"/>
              <a:ext cx="1097569" cy="1018466"/>
            </a:xfrm>
            <a:prstGeom prst="rect">
              <a:avLst/>
            </a:prstGeom>
          </p:spPr>
        </p:pic>
        <p:pic>
          <p:nvPicPr>
            <p:cNvPr hidden="false" id="173" name="Picture 173"/>
            <p:cNvPicPr preferRelativeResize="true"/>
            <p:nvPr isPhoto="false"/>
          </p:nvPicPr>
          <p:blipFill>
            <a:blip r:embed="rId4"/>
            <a:stretch/>
          </p:blipFill>
          <p:spPr>
            <a:xfrm flipH="false" flipV="false" rot="0">
              <a:off x="683012" y="284286"/>
              <a:ext cx="1468194" cy="671142"/>
            </a:xfrm>
            <a:prstGeom prst="rect">
              <a:avLst/>
            </a:prstGeom>
          </p:spPr>
        </p:pic>
      </p:grpSp>
      <p:pic>
        <p:nvPicPr>
          <p:cNvPr hidden="false" id="175" name="Picture 175"/>
          <p:cNvPicPr preferRelativeResize="true"/>
          <p:nvPr isPhoto="false"/>
        </p:nvPicPr>
        <p:blipFill>
          <a:blip r:embed="rId5"/>
          <a:stretch/>
        </p:blipFill>
        <p:spPr>
          <a:xfrm flipH="false" flipV="false" rot="0">
            <a:off x="7417090" y="108658"/>
            <a:ext cx="1163149" cy="1138774"/>
          </a:xfrm>
          <a:prstGeom prst="rect">
            <a:avLst/>
          </a:prstGeom>
        </p:spPr>
      </p:pic>
      <p:pic>
        <p:nvPicPr>
          <p:cNvPr hidden="false" id="177" name="Picture 177"/>
          <p:cNvPicPr preferRelativeResize="true"/>
          <p:nvPr isPhoto="false"/>
        </p:nvPicPr>
        <p:blipFill>
          <a:blip r:embed="rId6"/>
          <a:stretch/>
        </p:blipFill>
        <p:spPr>
          <a:xfrm flipH="false" flipV="false" rot="0">
            <a:off x="4294590" y="32311"/>
            <a:ext cx="2467656" cy="1209635"/>
          </a:xfrm>
          <a:prstGeom prst="rect">
            <a:avLst/>
          </a:prstGeom>
        </p:spPr>
      </p:pic>
      <p:pic>
        <p:nvPicPr>
          <p:cNvPr hidden="false" id="179" name="Picture 179"/>
          <p:cNvPicPr preferRelativeResize="true"/>
          <p:nvPr isPhoto="false"/>
        </p:nvPicPr>
        <p:blipFill>
          <a:blip>
            <a:extLst>
              <a:ext uri="{96DAC541-7B7A-43D3-8B79-37D633B846F1}">
                <asvg:svgBlip r:embed="rId7"/>
              </a:ext>
            </a:extLst>
          </a:blip>
          <a:srcRect b="0" l="21617" r="64458" t="0"/>
          <a:stretch/>
        </p:blipFill>
        <p:spPr>
          <a:xfrm flipH="false" flipV="false" rot="0">
            <a:off x="6530193" y="237637"/>
            <a:ext cx="870032" cy="845943"/>
          </a:xfrm>
          <a:prstGeom prst="rect">
            <a:avLst/>
          </a:prstGeom>
        </p:spPr>
      </p:pic>
    </p:spTree>
  </p:cSld>
</p:sld>
</file>

<file path=ppt/slides/slide2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80" name="GroupShape 18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81" name="Shape 181"/>
          <p:cNvSpPr txBox="true"/>
          <p:nvPr isPhoto="false"/>
        </p:nvSpPr>
        <p:spPr>
          <a:xfrm flipH="false" flipV="false" rot="0">
            <a:off x="261259" y="1150778"/>
            <a:ext cx="3811027" cy="90409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txBody>
          <a:bodyPr bIns="45720" lIns="91440" rIns="91440" tIns="45720" wrap="square">
            <a:spAutoFit/>
          </a:bodyPr>
          <a:p>
            <a:pPr algn="ctr" indent="0" marL="0">
              <a:lnSpc>
                <a:spcPct val="115000"/>
              </a:lnSpc>
            </a:pPr>
            <a:r>
              <a:rPr b="true" sz="2400">
                <a:solidFill>
                  <a:schemeClr val="accent1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ОБЩАЯ КОНЦЕПЦИЯ И ЦЕЛИ ДОКУМЕНТА</a:t>
            </a:r>
            <a:endParaRPr sz="2400">
              <a:solidFill>
                <a:schemeClr val="accent1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</p:txBody>
      </p:sp>
      <p:sp>
        <p:nvSpPr>
          <p:cNvPr hidden="false" id="182" name="Shape 182"/>
          <p:cNvSpPr txBox="true"/>
          <p:nvPr isPhoto="false"/>
        </p:nvSpPr>
        <p:spPr>
          <a:xfrm flipH="false" flipV="false" rot="0">
            <a:off x="142709" y="152120"/>
            <a:ext cx="10792858" cy="710579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just" indent="0" marL="0">
              <a:lnSpc>
                <a:spcPct val="115000"/>
              </a:lnSpc>
            </a:pPr>
            <a:r>
              <a:rPr b="true" sz="1800">
                <a:solidFill>
                  <a:schemeClr val="accent5">
                    <a:lumMod val="50000"/>
                  </a:schemeClr>
                </a:solidFill>
                <a:latin typeface="Arial Black"/>
                <a:ea typeface="Arial Black"/>
                <a:cs typeface="Arial Black"/>
              </a:rPr>
              <a:t>СТРАТЕГИ</a:t>
            </a:r>
            <a:r>
              <a:rPr b="true" sz="1800">
                <a:solidFill>
                  <a:schemeClr val="accent5">
                    <a:lumMod val="50000"/>
                  </a:schemeClr>
                </a:solidFill>
                <a:latin typeface="Arial Black"/>
                <a:ea typeface="Arial Black"/>
                <a:cs typeface="Arial Black"/>
              </a:rPr>
              <a:t>Я</a:t>
            </a:r>
            <a:r>
              <a:rPr b="true" sz="1800">
                <a:solidFill>
                  <a:schemeClr val="accent5">
                    <a:lumMod val="50000"/>
                  </a:schemeClr>
                </a:solidFill>
                <a:latin typeface="Arial Black"/>
                <a:ea typeface="Arial Black"/>
                <a:cs typeface="Arial Black"/>
              </a:rPr>
              <a:t> РАЗВИТИЯ СИСТЕМЫ ОБРАЗОВАНИЯ В РОССИЙСКОЙ ФЕДЕРАЦИИ </a:t>
            </a:r>
            <a:endParaRPr b="true" sz="1800">
              <a:solidFill>
                <a:schemeClr val="accent5">
                  <a:lumMod val="50000"/>
                </a:schemeClr>
              </a:solidFill>
              <a:latin typeface="Arial Black"/>
              <a:ea typeface="Arial Black"/>
              <a:cs typeface="Arial Black"/>
            </a:endParaRPr>
          </a:p>
          <a:p>
            <a:pPr algn="just" indent="0" marL="0">
              <a:lnSpc>
                <a:spcPct val="115000"/>
              </a:lnSpc>
            </a:pPr>
            <a:r>
              <a:rPr b="true" sz="1800">
                <a:solidFill>
                  <a:schemeClr val="accent5">
                    <a:lumMod val="50000"/>
                  </a:schemeClr>
                </a:solidFill>
                <a:latin typeface="Arial Black"/>
                <a:ea typeface="Arial Black"/>
                <a:cs typeface="Arial Black"/>
              </a:rPr>
              <a:t>ДО 2036 ГОДА</a:t>
            </a:r>
            <a:endParaRPr sz="1600">
              <a:solidFill>
                <a:schemeClr val="accent5">
                  <a:lumMod val="50000"/>
                </a:schemeClr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hidden="false" id="183" name="Shape 183"/>
          <p:cNvSpPr txBox="true"/>
          <p:nvPr isPhoto="false"/>
        </p:nvSpPr>
        <p:spPr>
          <a:xfrm flipH="false" flipV="false" rot="0">
            <a:off x="258142" y="2085715"/>
            <a:ext cx="4067115" cy="1062278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l" indent="0" marL="0">
              <a:lnSpc>
                <a:spcPct val="115000"/>
              </a:lnSpc>
            </a:pPr>
            <a:r>
              <a:rPr sz="1400">
                <a:solidFill>
                  <a:schemeClr val="tx1"/>
                </a:solidFill>
                <a:latin typeface="Arial"/>
                <a:ea typeface="Arial"/>
                <a:cs typeface="Arial"/>
              </a:rPr>
              <a:t>- </a:t>
            </a:r>
            <a:r>
              <a:rPr i="true" sz="1400">
                <a:solidFill>
                  <a:schemeClr val="accent1">
                    <a:lumMod val="50000"/>
                  </a:schemeClr>
                </a:solidFill>
                <a:latin typeface="Arial"/>
                <a:ea typeface="Arial"/>
                <a:cs typeface="Arial"/>
              </a:rPr>
              <a:t>технологический и научный суверенитет,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 indent="0" marL="0">
              <a:lnSpc>
                <a:spcPct val="115000"/>
              </a:lnSpc>
            </a:pPr>
            <a:r>
              <a:rPr i="true" sz="1400">
                <a:solidFill>
                  <a:schemeClr val="accent1">
                    <a:lumMod val="50000"/>
                  </a:schemeClr>
                </a:solidFill>
                <a:latin typeface="Arial"/>
                <a:ea typeface="Arial"/>
                <a:cs typeface="Arial"/>
              </a:rPr>
              <a:t>- </a:t>
            </a:r>
            <a:r>
              <a:rPr i="true" sz="1400">
                <a:solidFill>
                  <a:schemeClr val="accent1">
                    <a:lumMod val="50000"/>
                  </a:schemeClr>
                </a:solidFill>
                <a:latin typeface="Arial"/>
                <a:ea typeface="Arial"/>
                <a:cs typeface="Arial"/>
              </a:rPr>
              <a:t>национальные традиционные ценности,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 indent="0" marL="0">
              <a:lnSpc>
                <a:spcPct val="115000"/>
              </a:lnSpc>
            </a:pPr>
            <a:r>
              <a:rPr i="true" sz="1400">
                <a:solidFill>
                  <a:schemeClr val="accent1">
                    <a:lumMod val="50000"/>
                  </a:schemeClr>
                </a:solidFill>
                <a:latin typeface="Arial"/>
                <a:ea typeface="Arial"/>
                <a:cs typeface="Arial"/>
              </a:rPr>
              <a:t>- </a:t>
            </a:r>
            <a:r>
              <a:rPr i="true" sz="1400">
                <a:solidFill>
                  <a:schemeClr val="accent1">
                    <a:lumMod val="50000"/>
                  </a:schemeClr>
                </a:solidFill>
                <a:latin typeface="Arial"/>
                <a:ea typeface="Arial"/>
                <a:cs typeface="Arial"/>
              </a:rPr>
              <a:t>социальн</a:t>
            </a:r>
            <a:r>
              <a:rPr i="true" sz="1400">
                <a:solidFill>
                  <a:schemeClr val="accent1">
                    <a:lumMod val="50000"/>
                  </a:schemeClr>
                </a:solidFill>
                <a:latin typeface="Arial"/>
                <a:ea typeface="Arial"/>
                <a:cs typeface="Arial"/>
              </a:rPr>
              <a:t>ая</a:t>
            </a:r>
            <a:r>
              <a:rPr i="true" sz="1400">
                <a:solidFill>
                  <a:schemeClr val="accent1">
                    <a:lumMod val="50000"/>
                  </a:schemeClr>
                </a:solidFill>
                <a:latin typeface="Arial"/>
                <a:ea typeface="Arial"/>
                <a:cs typeface="Arial"/>
              </a:rPr>
              <a:t> справедливость,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 indent="0" marL="0">
              <a:lnSpc>
                <a:spcPct val="115000"/>
              </a:lnSpc>
            </a:pPr>
            <a:r>
              <a:rPr i="true" sz="1400">
                <a:solidFill>
                  <a:schemeClr val="accent1">
                    <a:lumMod val="50000"/>
                  </a:schemeClr>
                </a:solidFill>
                <a:latin typeface="Arial"/>
                <a:ea typeface="Arial"/>
                <a:cs typeface="Arial"/>
              </a:rPr>
              <a:t>- </a:t>
            </a:r>
            <a:r>
              <a:rPr i="true" sz="1400">
                <a:solidFill>
                  <a:schemeClr val="accent1">
                    <a:lumMod val="50000"/>
                  </a:schemeClr>
                </a:solidFill>
                <a:latin typeface="Arial"/>
                <a:ea typeface="Arial"/>
                <a:cs typeface="Arial"/>
              </a:rPr>
              <a:t>кадровое обеспечение экономики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184" name="Shape 184"/>
          <p:cNvSpPr txBox="true"/>
          <p:nvPr isPhoto="false"/>
        </p:nvSpPr>
        <p:spPr>
          <a:xfrm flipH="false" flipV="false" rot="0">
            <a:off x="319314" y="3460447"/>
            <a:ext cx="7402285" cy="47936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txBody>
          <a:bodyPr bIns="45720" lIns="91440" rIns="91440" tIns="45720" wrap="square">
            <a:spAutoFit/>
          </a:bodyPr>
          <a:p>
            <a:pPr algn="ctr" indent="0" marL="0">
              <a:lnSpc>
                <a:spcPct val="115000"/>
              </a:lnSpc>
            </a:pPr>
            <a:r>
              <a:rPr b="true" sz="2400">
                <a:solidFill>
                  <a:schemeClr val="accent1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ПРИОРИТЕТНЫЕ НАПРАВЛЕНИЯ </a:t>
            </a:r>
            <a:endParaRPr sz="2400">
              <a:solidFill>
                <a:schemeClr val="accent1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</p:txBody>
      </p:sp>
      <p:sp>
        <p:nvSpPr>
          <p:cNvPr hidden="false" id="185" name="Shape 185"/>
          <p:cNvSpPr txBox="true"/>
          <p:nvPr isPhoto="false"/>
        </p:nvSpPr>
        <p:spPr>
          <a:xfrm flipH="false" flipV="false" rot="0">
            <a:off x="4229887" y="1138291"/>
            <a:ext cx="3811026" cy="90409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txBody>
          <a:bodyPr bIns="45720" lIns="91440" rIns="91440" tIns="45720" wrap="square">
            <a:spAutoFit/>
          </a:bodyPr>
          <a:p>
            <a:pPr algn="ctr" indent="0" marL="0">
              <a:lnSpc>
                <a:spcPct val="115000"/>
              </a:lnSpc>
            </a:pPr>
            <a:r>
              <a:rPr b="true" sz="2400">
                <a:solidFill>
                  <a:schemeClr val="accent1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ЦЕННОСТИ И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 indent="0" marL="0">
              <a:lnSpc>
                <a:spcPct val="115000"/>
              </a:lnSpc>
            </a:pPr>
            <a:r>
              <a:rPr b="true" sz="2400">
                <a:solidFill>
                  <a:schemeClr val="accent1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ИДЕОЛОГИЧЕСКАЯ РАМКА</a:t>
            </a:r>
            <a:endParaRPr sz="2400">
              <a:solidFill>
                <a:schemeClr val="accent1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</p:txBody>
      </p:sp>
      <p:sp>
        <p:nvSpPr>
          <p:cNvPr hidden="false" id="186" name="Shape 186"/>
          <p:cNvSpPr txBox="true"/>
          <p:nvPr isPhoto="false"/>
        </p:nvSpPr>
        <p:spPr>
          <a:xfrm flipH="false" flipV="false" rot="0">
            <a:off x="4325257" y="2059834"/>
            <a:ext cx="5608981" cy="1062278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l" indent="0" marL="0">
              <a:lnSpc>
                <a:spcPct val="115000"/>
              </a:lnSpc>
            </a:pPr>
            <a:r>
              <a:rPr i="true" sz="1400">
                <a:solidFill>
                  <a:schemeClr val="tx1"/>
                </a:solidFill>
                <a:latin typeface="Arial"/>
                <a:ea typeface="Arial"/>
                <a:cs typeface="Arial"/>
              </a:rPr>
              <a:t>образование признается: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 indent="0" marL="0">
              <a:lnSpc>
                <a:spcPct val="115000"/>
              </a:lnSpc>
            </a:pPr>
            <a:r>
              <a:rPr i="true" sz="1400">
                <a:solidFill>
                  <a:schemeClr val="tx1"/>
                </a:solidFill>
                <a:latin typeface="Arial"/>
                <a:ea typeface="Arial"/>
                <a:cs typeface="Arial"/>
              </a:rPr>
              <a:t> </a:t>
            </a:r>
            <a:r>
              <a:rPr i="true" sz="1400">
                <a:solidFill>
                  <a:schemeClr val="tx1"/>
                </a:solidFill>
                <a:latin typeface="Arial"/>
                <a:ea typeface="Arial"/>
                <a:cs typeface="Arial"/>
              </a:rPr>
              <a:t>- </a:t>
            </a:r>
            <a:r>
              <a:rPr i="true" sz="1400">
                <a:solidFill>
                  <a:schemeClr val="tx1"/>
                </a:solidFill>
                <a:latin typeface="Arial"/>
                <a:ea typeface="Arial"/>
                <a:cs typeface="Arial"/>
              </a:rPr>
              <a:t>инструментом защиты суверенитета,</a:t>
            </a:r>
            <a:endParaRPr i="true" sz="140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algn="l" indent="0" marL="0">
              <a:lnSpc>
                <a:spcPct val="115000"/>
              </a:lnSpc>
            </a:pPr>
            <a:r>
              <a:rPr i="true" sz="1400">
                <a:solidFill>
                  <a:schemeClr val="tx1"/>
                </a:solidFill>
                <a:latin typeface="Arial"/>
                <a:ea typeface="Arial"/>
                <a:cs typeface="Arial"/>
              </a:rPr>
              <a:t>- механизмом противодействия деструктивным идеологиям,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 indent="0" marL="0">
              <a:lnSpc>
                <a:spcPct val="115000"/>
              </a:lnSpc>
            </a:pPr>
            <a:r>
              <a:rPr i="true" sz="1400">
                <a:solidFill>
                  <a:schemeClr val="tx1"/>
                </a:solidFill>
                <a:latin typeface="Arial"/>
                <a:ea typeface="Arial"/>
                <a:cs typeface="Arial"/>
              </a:rPr>
              <a:t>- способом воспитания граждан, лояльных государству.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187" name="Shape 187"/>
          <p:cNvSpPr txBox="false"/>
          <p:nvPr isPhoto="false"/>
        </p:nvSpPr>
        <p:spPr>
          <a:xfrm flipH="false" flipV="false" rot="0">
            <a:off x="-1" y="6812281"/>
            <a:ext cx="12192001" cy="45718"/>
          </a:xfrm>
          <a:prstGeom prst="rect">
            <a:avLst/>
          </a:prstGeom>
          <a:solidFill>
            <a:srgbClr val="1D4992"/>
          </a:solidFill>
          <a:ln>
            <a:noFill/>
          </a:ln>
        </p:spPr>
        <p:txBody>
          <a:bodyPr anchor="ctr" bIns="45720" lIns="91440" rIns="91440" tIns="45720"/>
          <a:p>
            <a:pPr algn="ctr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b="false" baseline="0" cap="none" i="false" spc="0" strike="noStrike" sz="1800" u="none">
              <a:solidFill>
                <a:srgbClr val="FFFFFF"/>
              </a:solidFill>
              <a:latin typeface="Arial Narrow"/>
              <a:ea typeface="Arial Narrow"/>
              <a:cs typeface="Arial Narrow"/>
            </a:endParaRPr>
          </a:p>
        </p:txBody>
      </p:sp>
      <p:grpSp>
        <p:nvGrpSpPr>
          <p:cNvPr hidden="false" id="188" name="Shape 188"/>
          <p:cNvGrpSpPr/>
          <p:nvPr isPhoto="false"/>
        </p:nvGrpSpPr>
        <p:grpSpPr>
          <a:xfrm flipH="false" flipV="false" rot="0">
            <a:off x="11277600" y="6404591"/>
            <a:ext cx="914400" cy="405784"/>
            <a:chOff x="0" y="0"/>
            <a:chExt cx="914400" cy="405784"/>
          </a:xfrm>
        </p:grpSpPr>
        <p:sp>
          <p:nvSpPr>
            <p:cNvPr hidden="false" id="189" name="Shape 189"/>
            <p:cNvSpPr txBox="false"/>
            <p:nvPr isPhoto="false"/>
          </p:nvSpPr>
          <p:spPr>
            <a:xfrm flipH="false" flipV="false" rot="0">
              <a:off x="204139" y="0"/>
              <a:ext cx="710261" cy="405784"/>
            </a:xfrm>
            <a:prstGeom prst="rect">
              <a:avLst/>
            </a:prstGeom>
            <a:solidFill>
              <a:srgbClr val="1D4992"/>
            </a:solidFill>
          </p:spPr>
          <p:txBody>
            <a:bodyPr bIns="0" lIns="0" rIns="0" tIns="0" wrap="square"/>
            <a:p>
              <a:pPr algn="l" indent="0" marL="0"/>
              <a:endParaRPr sz="1092">
                <a:solidFill>
                  <a:srgbClr val="000000"/>
                </a:solidFill>
                <a:latin typeface="Arial Narrow"/>
                <a:ea typeface="Arial Narrow"/>
                <a:cs typeface="Arial Narrow"/>
              </a:endParaRPr>
            </a:p>
          </p:txBody>
        </p:sp>
        <p:sp>
          <p:nvSpPr>
            <p:cNvPr hidden="false" id="190" name="Shape 190"/>
            <p:cNvSpPr txBox="false"/>
            <p:nvPr isPhoto="false"/>
          </p:nvSpPr>
          <p:spPr>
            <a:xfrm flipH="false" flipV="false" rot="0">
              <a:off x="0" y="30"/>
              <a:ext cx="420669" cy="405753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5732144" name="ODFRight"/>
                <a:gd fmla="val 3714115" name="ODFBottom"/>
                <a:gd fmla="val 5732144" name="ODFWidth"/>
                <a:gd fmla="val 3714115" name="ODFHeight"/>
              </a:gdLst>
              <a:rect b="OXMLTextRectB" l="OXMLTextRectL" r="OXMLTextRectR" t="OXMLTextRectT"/>
              <a:pathLst>
                <a:path fill="norm" h="3714115" stroke="true" w="5732144">
                  <a:moveTo>
                    <a:pt x="3587471" y="3714106"/>
                  </a:moveTo>
                  <a:lnTo>
                    <a:pt x="0" y="3714106"/>
                  </a:lnTo>
                  <a:lnTo>
                    <a:pt x="2144340" y="0"/>
                  </a:lnTo>
                  <a:lnTo>
                    <a:pt x="5731812" y="0"/>
                  </a:lnTo>
                  <a:lnTo>
                    <a:pt x="3587471" y="3714106"/>
                  </a:lnTo>
                  <a:close/>
                </a:path>
              </a:pathLst>
            </a:custGeom>
            <a:solidFill>
              <a:srgbClr val="517BB9"/>
            </a:solidFill>
          </p:spPr>
          <p:txBody>
            <a:bodyPr bIns="0" lIns="0" rIns="0" tIns="0" wrap="square"/>
            <a:p>
              <a:pPr algn="l" indent="0" marL="0"/>
              <a:endParaRPr sz="1092">
                <a:solidFill>
                  <a:srgbClr val="000000"/>
                </a:solidFill>
                <a:latin typeface="Arial Narrow"/>
                <a:ea typeface="Arial Narrow"/>
                <a:cs typeface="Arial Narrow"/>
              </a:endParaRPr>
            </a:p>
          </p:txBody>
        </p:sp>
      </p:grpSp>
      <p:grpSp>
        <p:nvGrpSpPr>
          <p:cNvPr hidden="false" id="191" name="Shape 191"/>
          <p:cNvGrpSpPr/>
          <p:nvPr isPhoto="false"/>
        </p:nvGrpSpPr>
        <p:grpSpPr>
          <a:xfrm flipH="false" flipV="false" rot="0">
            <a:off x="10701867" y="-1613"/>
            <a:ext cx="1508863" cy="532812"/>
            <a:chOff x="0" y="0"/>
            <a:chExt cx="1508863" cy="532812"/>
          </a:xfrm>
        </p:grpSpPr>
        <p:sp>
          <p:nvSpPr>
            <p:cNvPr hidden="false" id="192" name="Shape 192"/>
            <p:cNvSpPr txBox="false"/>
            <p:nvPr isPhoto="false"/>
          </p:nvSpPr>
          <p:spPr>
            <a:xfrm flipH="false" flipV="false" rot="0">
              <a:off x="422796" y="0"/>
              <a:ext cx="1086066" cy="532812"/>
            </a:xfrm>
            <a:prstGeom prst="rect">
              <a:avLst/>
            </a:prstGeom>
            <a:solidFill>
              <a:srgbClr val="1D4992"/>
            </a:solidFill>
          </p:spPr>
          <p:txBody>
            <a:bodyPr bIns="0" lIns="0" rIns="0" tIns="0" wrap="square"/>
            <a:p>
              <a:pPr algn="l" indent="0" marL="0"/>
              <a:endParaRPr sz="1092">
                <a:solidFill>
                  <a:srgbClr val="000000"/>
                </a:solidFill>
                <a:latin typeface="Arial Narrow"/>
                <a:ea typeface="Arial Narrow"/>
                <a:cs typeface="Arial Narrow"/>
              </a:endParaRPr>
            </a:p>
          </p:txBody>
        </p:sp>
        <p:sp>
          <p:nvSpPr>
            <p:cNvPr hidden="false" id="193" name="Shape 193"/>
            <p:cNvSpPr txBox="false"/>
            <p:nvPr isPhoto="false"/>
          </p:nvSpPr>
          <p:spPr>
            <a:xfrm flipH="false" flipV="false" rot="0">
              <a:off x="0" y="38"/>
              <a:ext cx="760857" cy="532773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5732144" name="ODFRight"/>
                <a:gd fmla="val 3714115" name="ODFBottom"/>
                <a:gd fmla="val 5732144" name="ODFWidth"/>
                <a:gd fmla="val 3714115" name="ODFHeight"/>
              </a:gdLst>
              <a:rect b="OXMLTextRectB" l="OXMLTextRectL" r="OXMLTextRectR" t="OXMLTextRectT"/>
              <a:pathLst>
                <a:path fill="norm" h="3714115" stroke="true" w="5732144">
                  <a:moveTo>
                    <a:pt x="3587471" y="3714106"/>
                  </a:moveTo>
                  <a:lnTo>
                    <a:pt x="0" y="3714106"/>
                  </a:lnTo>
                  <a:lnTo>
                    <a:pt x="2144340" y="0"/>
                  </a:lnTo>
                  <a:lnTo>
                    <a:pt x="5731812" y="0"/>
                  </a:lnTo>
                  <a:lnTo>
                    <a:pt x="3587471" y="3714106"/>
                  </a:lnTo>
                  <a:close/>
                </a:path>
              </a:pathLst>
            </a:custGeom>
            <a:solidFill>
              <a:srgbClr val="517BB9"/>
            </a:solidFill>
          </p:spPr>
          <p:txBody>
            <a:bodyPr bIns="0" lIns="0" rIns="0" tIns="0" wrap="square"/>
            <a:p>
              <a:pPr algn="l" indent="0" marL="0"/>
              <a:endParaRPr sz="1092">
                <a:solidFill>
                  <a:srgbClr val="000000"/>
                </a:solidFill>
                <a:latin typeface="Arial Narrow"/>
                <a:ea typeface="Arial Narrow"/>
                <a:cs typeface="Arial Narrow"/>
              </a:endParaRPr>
            </a:p>
          </p:txBody>
        </p:sp>
        <p:pic>
          <p:nvPicPr>
            <p:cNvPr hidden="false" id="195" name="Picture 195"/>
            <p:cNvPicPr preferRelativeResize="true"/>
            <p:nvPr isPhoto="false"/>
          </p:nvPicPr>
          <p:blipFill>
            <a:blip r:embed="rId1"/>
            <a:stretch/>
          </p:blipFill>
          <p:spPr>
            <a:xfrm flipH="false" flipV="false" rot="0">
              <a:off x="956840" y="39739"/>
              <a:ext cx="455498" cy="422670"/>
            </a:xfrm>
            <a:prstGeom prst="rect">
              <a:avLst/>
            </a:prstGeom>
          </p:spPr>
        </p:pic>
        <p:pic>
          <p:nvPicPr>
            <p:cNvPr hidden="false" id="197" name="Picture 197"/>
            <p:cNvPicPr preferRelativeResize="true"/>
            <p:nvPr isPhoto="false"/>
          </p:nvPicPr>
          <p:blipFill>
            <a:blip r:embed="rId2"/>
            <a:stretch/>
          </p:blipFill>
          <p:spPr>
            <a:xfrm flipH="false" flipV="false" rot="0">
              <a:off x="283454" y="117980"/>
              <a:ext cx="609310" cy="278528"/>
            </a:xfrm>
            <a:prstGeom prst="rect">
              <a:avLst/>
            </a:prstGeom>
          </p:spPr>
        </p:pic>
      </p:grpSp>
      <p:sp>
        <p:nvSpPr>
          <p:cNvPr hidden="false" id="198" name="Shape 198"/>
          <p:cNvSpPr txBox="true"/>
          <p:nvPr isPhoto="false">
            <p:ph idx="12" type="sldNum"/>
          </p:nvPr>
        </p:nvSpPr>
        <p:spPr>
          <a:xfrm flipH="false" flipV="false" rot="0">
            <a:off x="11588359" y="6423497"/>
            <a:ext cx="603640" cy="354917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algn="ctr" indent="0" marL="0"/>
            <a:fld id="{6F4C445E-32EF-4BC0-8484-5873E2F14715}" type="slidenum">
              <a:rPr>
                <a:solidFill>
                  <a:schemeClr val="bg1"/>
                </a:solidFill>
                <a:latin typeface="Arial Narrow"/>
                <a:ea typeface="Arial Narrow"/>
                <a:cs typeface="Arial Narrow"/>
              </a:rPr>
              <a:t>2</a:t>
            </a:fld>
            <a:endParaRPr>
              <a:solidFill>
                <a:schemeClr val="bg1"/>
              </a:solidFill>
              <a:latin typeface="Arial Narrow"/>
              <a:ea typeface="Arial Narrow"/>
              <a:cs typeface="Arial Narrow"/>
            </a:endParaRPr>
          </a:p>
        </p:txBody>
      </p:sp>
      <p:pic>
        <p:nvPicPr>
          <p:cNvPr hidden="false" id="200" name="Picture 200"/>
          <p:cNvPicPr preferRelativeResize="true"/>
          <p:nvPr isPhoto="false"/>
        </p:nvPicPr>
        <p:blipFill>
          <a:blip r:embed="rId3"/>
          <a:stretch/>
        </p:blipFill>
        <p:spPr>
          <a:xfrm flipH="false" flipV="false" rot="0">
            <a:off x="9512416" y="595261"/>
            <a:ext cx="2536874" cy="2812950"/>
          </a:xfrm>
          <a:prstGeom prst="rect">
            <a:avLst/>
          </a:prstGeom>
        </p:spPr>
      </p:pic>
      <p:sp>
        <p:nvSpPr>
          <p:cNvPr hidden="false" id="201" name="Shape 201"/>
          <p:cNvSpPr txBox="true"/>
          <p:nvPr isPhoto="false"/>
        </p:nvSpPr>
        <p:spPr>
          <a:xfrm flipH="false" flipV="false" rot="0">
            <a:off x="135222" y="5400884"/>
            <a:ext cx="7741442" cy="768608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ctr" indent="0" marL="0">
              <a:lnSpc>
                <a:spcPct val="115000"/>
              </a:lnSpc>
            </a:pPr>
            <a:r>
              <a:rPr b="true" i="true" sz="2000">
                <a:solidFill>
                  <a:schemeClr val="bg2">
                    <a:lumMod val="25000"/>
                  </a:schemeClr>
                </a:solidFill>
                <a:latin typeface="Arial Narrow"/>
                <a:ea typeface="Arial Narrow"/>
                <a:cs typeface="Arial Narrow"/>
              </a:rPr>
              <a:t>ОДИН ИЗ КЛЮЧЕВЫХ ПРИОРИТЕТОВ СТРАТЕГИИ </a:t>
            </a:r>
            <a:endParaRPr b="true" i="true" sz="2000">
              <a:solidFill>
                <a:schemeClr val="bg2">
                  <a:lumMod val="2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algn="ctr" indent="0" marL="0">
              <a:lnSpc>
                <a:spcPct val="115000"/>
              </a:lnSpc>
            </a:pPr>
            <a:r>
              <a:rPr b="true" i="true" sz="2000">
                <a:solidFill>
                  <a:schemeClr val="accent5">
                    <a:lumMod val="50000"/>
                  </a:schemeClr>
                </a:solidFill>
                <a:latin typeface="Arial Narrow"/>
                <a:ea typeface="Arial Narrow"/>
                <a:cs typeface="Arial Narrow"/>
              </a:rPr>
              <a:t>– «</a:t>
            </a:r>
            <a:r>
              <a:rPr b="true" i="true" sz="2000">
                <a:solidFill>
                  <a:schemeClr val="accent5">
                    <a:lumMod val="50000"/>
                  </a:schemeClr>
                </a:solidFill>
                <a:latin typeface="Arial Narrow"/>
                <a:ea typeface="Arial Narrow"/>
                <a:cs typeface="Arial Narrow"/>
              </a:rPr>
              <a:t>ИСПОЛЬЗОВАНИЕ ЦИФРОВЫХ ТЕХНОЛОГИЙ В ОБРАЗОВАНИИ»</a:t>
            </a:r>
            <a:endParaRPr b="true" i="true" sz="1800">
              <a:solidFill>
                <a:schemeClr val="accent5">
                  <a:lumMod val="50000"/>
                </a:schemeClr>
              </a:solidFill>
              <a:latin typeface="Arial Narrow"/>
              <a:ea typeface="Arial Narrow"/>
              <a:cs typeface="Arial Narrow"/>
            </a:endParaRPr>
          </a:p>
        </p:txBody>
      </p:sp>
      <p:sp>
        <p:nvSpPr>
          <p:cNvPr hidden="false" id="202" name="Shape 202"/>
          <p:cNvSpPr txBox="true"/>
          <p:nvPr isPhoto="false"/>
        </p:nvSpPr>
        <p:spPr>
          <a:xfrm flipH="false" flipV="false" rot="0">
            <a:off x="186251" y="4000212"/>
            <a:ext cx="4377528" cy="1062278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lstStyle>
            <a:defPPr/>
            <a:lvl1pPr algn="l" indent="0" lvl="0" marL="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indent="-285750" lvl="0" marL="285750">
              <a:lnSpc>
                <a:spcPct val="115000"/>
              </a:lnSpc>
              <a:buFont typeface="Arial"/>
              <a:buChar char="•"/>
            </a:pPr>
            <a:r>
              <a:rPr i="true" sz="140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развитие кадрового потенциала;</a:t>
            </a:r>
          </a:p>
          <a:p>
            <a:pPr algn="l" indent="-285750" lvl="0" marL="285750">
              <a:lnSpc>
                <a:spcPct val="115000"/>
              </a:lnSpc>
              <a:buFont typeface="Arial"/>
              <a:buChar char="•"/>
            </a:pPr>
            <a:r>
              <a:rPr i="true" sz="140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устранение дефицита педагогов;</a:t>
            </a:r>
          </a:p>
          <a:p>
            <a:pPr algn="l" indent="-285750" lvl="0" marL="285750">
              <a:lnSpc>
                <a:spcPct val="115000"/>
              </a:lnSpc>
              <a:buFont typeface="Arial"/>
              <a:buChar char="•"/>
            </a:pPr>
            <a:r>
              <a:rPr i="true" sz="140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развитие науки и инноваций в вузах;</a:t>
            </a:r>
          </a:p>
          <a:p>
            <a:pPr algn="l" indent="-285750" lvl="0" marL="285750">
              <a:lnSpc>
                <a:spcPct val="115000"/>
              </a:lnSpc>
              <a:buFont typeface="Arial"/>
              <a:buChar char="•"/>
            </a:pPr>
            <a:r>
              <a:rPr i="true" sz="140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системный подход к образованию;</a:t>
            </a:r>
          </a:p>
        </p:txBody>
      </p:sp>
      <p:sp>
        <p:nvSpPr>
          <p:cNvPr hidden="false" id="203" name="Shape 203"/>
          <p:cNvSpPr txBox="true"/>
          <p:nvPr isPhoto="false"/>
        </p:nvSpPr>
        <p:spPr>
          <a:xfrm flipH="false" flipV="false" rot="0">
            <a:off x="3976915" y="3996510"/>
            <a:ext cx="4139465" cy="1062278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lstStyle>
            <a:defPPr/>
            <a:lvl1pPr algn="l" indent="0" lvl="0" marL="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indent="-285750" marL="285750">
              <a:lnSpc>
                <a:spcPct val="115000"/>
              </a:lnSpc>
              <a:buFont typeface="Arial"/>
              <a:buChar char="•"/>
            </a:pPr>
            <a:r>
              <a:rPr i="true" sz="140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патриотическое воспитание;</a:t>
            </a:r>
          </a:p>
          <a:p>
            <a:pPr algn="l" indent="-285750" marL="285750">
              <a:lnSpc>
                <a:spcPct val="115000"/>
              </a:lnSpc>
              <a:buFont typeface="Arial"/>
              <a:buChar char="•"/>
            </a:pPr>
            <a:r>
              <a:rPr i="true" sz="140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поддержка семей участников СВО;</a:t>
            </a:r>
          </a:p>
          <a:p>
            <a:pPr algn="l" indent="-285750" marL="285750">
              <a:lnSpc>
                <a:spcPct val="115000"/>
              </a:lnSpc>
              <a:buFont typeface="Arial"/>
              <a:buChar char="•"/>
            </a:pPr>
            <a:r>
              <a:rPr i="true" sz="140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устранение региональных диспропорций;</a:t>
            </a:r>
          </a:p>
          <a:p>
            <a:pPr algn="l" indent="-285750" lvl="0" marL="285750">
              <a:lnSpc>
                <a:spcPct val="115000"/>
              </a:lnSpc>
              <a:buFont typeface="Arial"/>
              <a:buChar char="•"/>
            </a:pPr>
            <a:r>
              <a:rPr i="true" sz="140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интеграция регионов.</a:t>
            </a:r>
            <a:endParaRPr sz="140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hidden="false" id="204" name="Shape 204"/>
          <p:cNvSpPr txBox="true"/>
          <p:nvPr isPhoto="false"/>
        </p:nvSpPr>
        <p:spPr>
          <a:xfrm flipH="false" flipV="false" rot="0">
            <a:off x="8487966" y="4221368"/>
            <a:ext cx="3433100" cy="2062102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ctr" indent="0" marL="0"/>
            <a:r>
              <a:rPr i="true"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Продление пилотного проекта по реформе высшего образования в РФ до 2030 года и расширение числа участников проекта</a:t>
            </a:r>
            <a:r>
              <a:rPr i="true"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i="true"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до 17 (+11 вузов, ранее принимали участие 6).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 indent="0" marL="0"/>
            <a:r>
              <a:rPr i="true" sz="1600">
                <a:solidFill>
                  <a:srgbClr val="0070C0"/>
                </a:solidFill>
                <a:latin typeface="Arial"/>
                <a:ea typeface="Arial"/>
                <a:cs typeface="Arial"/>
              </a:rPr>
              <a:t>*</a:t>
            </a:r>
            <a:r>
              <a:rPr b="true" i="true"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У</a:t>
            </a:r>
            <a:r>
              <a:rPr b="true" sz="16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каз Президента Российской Федерации от 22.01.2026 № 27</a:t>
            </a:r>
            <a:endParaRPr b="true" i="true" sz="160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hidden="false" id="205" name="Shape 205"/>
          <p:cNvSpPr txBox="false"/>
          <p:nvPr isPhoto="false"/>
        </p:nvSpPr>
        <p:spPr>
          <a:xfrm flipH="false" flipV="false" rot="0">
            <a:off x="8186057" y="3460447"/>
            <a:ext cx="0" cy="2834864"/>
          </a:xfrm>
          <a:prstGeom prst="line">
            <a:avLst/>
          </a:prstGeom>
          <a:ln w="6350">
            <a:solidFill>
              <a:schemeClr val="accent1"/>
            </a:solidFill>
            <a:prstDash val="dash"/>
          </a:ln>
        </p:spPr>
        <p:style>
          <a:lnRef idx="0"/>
          <a:fillRef idx="0">
            <a:schemeClr val="accent1"/>
          </a:fillRef>
          <a:effectRef idx="0"/>
          <a:fontRef idx="none"/>
        </p:style>
      </p:sp>
      <p:sp>
        <p:nvSpPr>
          <p:cNvPr hidden="false" id="206" name="Shape 206"/>
          <p:cNvSpPr txBox="true"/>
          <p:nvPr isPhoto="false"/>
        </p:nvSpPr>
        <p:spPr>
          <a:xfrm flipH="false" flipV="false" rot="0">
            <a:off x="8625606" y="3590010"/>
            <a:ext cx="3157819" cy="646331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ctr" indent="0" marL="0"/>
            <a:r>
              <a:rPr b="true" i="true" sz="18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«БОЛЬШЕ ПРАКТИКИ И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 indent="0" marL="0"/>
            <a:r>
              <a:rPr b="true" i="true" sz="18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ГИБКИЕ СРОКИ ОБУЧЕНИЯ»</a:t>
            </a:r>
            <a:endParaRPr b="true" i="true" sz="180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</p:cSld>
</p:sld>
</file>

<file path=ppt/slides/slide3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207" name="GroupShape 20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08" name="Shape 208"/>
          <p:cNvSpPr txBox="true"/>
          <p:nvPr isPhoto="false"/>
        </p:nvSpPr>
        <p:spPr>
          <a:xfrm flipH="false" flipV="false" rot="0">
            <a:off x="168834" y="309443"/>
            <a:ext cx="10899760" cy="392029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just" indent="0" marL="0">
              <a:lnSpc>
                <a:spcPct val="115000"/>
              </a:lnSpc>
            </a:pPr>
            <a:r>
              <a:rPr b="true" sz="1800">
                <a:solidFill>
                  <a:schemeClr val="accent5">
                    <a:lumMod val="50000"/>
                  </a:schemeClr>
                </a:solidFill>
                <a:latin typeface="Arial Black"/>
                <a:ea typeface="Arial Black"/>
                <a:cs typeface="Arial Black"/>
              </a:rPr>
              <a:t>НОВАЯ РЕАЛЬНОСТЬ: ОБРАЗОВАНИЕ ПЕРЕСТАЛО БЫТЬ «УНИВЕРСАЛЬНЫМ»</a:t>
            </a:r>
            <a:endParaRPr sz="1600">
              <a:solidFill>
                <a:schemeClr val="accent5">
                  <a:lumMod val="50000"/>
                </a:schemeClr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hidden="false" id="209" name="Shape 209"/>
          <p:cNvSpPr txBox="false"/>
          <p:nvPr isPhoto="false"/>
        </p:nvSpPr>
        <p:spPr>
          <a:xfrm flipH="false" flipV="false" rot="0">
            <a:off x="-1" y="6812281"/>
            <a:ext cx="12192001" cy="45718"/>
          </a:xfrm>
          <a:prstGeom prst="rect">
            <a:avLst/>
          </a:prstGeom>
          <a:solidFill>
            <a:srgbClr val="1D4992"/>
          </a:solidFill>
          <a:ln>
            <a:noFill/>
          </a:ln>
        </p:spPr>
        <p:txBody>
          <a:bodyPr anchor="ctr" bIns="45720" lIns="91440" rIns="91440" tIns="45720"/>
          <a:p>
            <a:pPr algn="ctr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b="false" baseline="0" cap="none" i="false" spc="0" strike="noStrike" sz="1800" u="none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grpSp>
        <p:nvGrpSpPr>
          <p:cNvPr hidden="false" id="210" name="Shape 210"/>
          <p:cNvGrpSpPr/>
          <p:nvPr isPhoto="false"/>
        </p:nvGrpSpPr>
        <p:grpSpPr>
          <a:xfrm flipH="false" flipV="false" rot="0">
            <a:off x="11277600" y="6404591"/>
            <a:ext cx="914400" cy="405784"/>
            <a:chOff x="0" y="0"/>
            <a:chExt cx="914400" cy="405784"/>
          </a:xfrm>
        </p:grpSpPr>
        <p:sp>
          <p:nvSpPr>
            <p:cNvPr hidden="false" id="211" name="Shape 211"/>
            <p:cNvSpPr txBox="false"/>
            <p:nvPr isPhoto="false"/>
          </p:nvSpPr>
          <p:spPr>
            <a:xfrm flipH="false" flipV="false" rot="0">
              <a:off x="204139" y="0"/>
              <a:ext cx="710261" cy="405784"/>
            </a:xfrm>
            <a:prstGeom prst="rect">
              <a:avLst/>
            </a:prstGeom>
            <a:solidFill>
              <a:srgbClr val="1D4992"/>
            </a:solidFill>
          </p:spPr>
          <p:txBody>
            <a:bodyPr bIns="0" lIns="0" rIns="0" tIns="0" wrap="square"/>
            <a:p>
              <a:pPr algn="l" indent="0" marL="0"/>
              <a:endParaRPr sz="1092">
                <a:solidFill>
                  <a:srgbClr val="000000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212" name="Shape 212"/>
            <p:cNvSpPr txBox="false"/>
            <p:nvPr isPhoto="false"/>
          </p:nvSpPr>
          <p:spPr>
            <a:xfrm flipH="false" flipV="false" rot="0">
              <a:off x="0" y="30"/>
              <a:ext cx="420669" cy="405753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5732144" name="ODFRight"/>
                <a:gd fmla="val 3714115" name="ODFBottom"/>
                <a:gd fmla="val 5732144" name="ODFWidth"/>
                <a:gd fmla="val 3714115" name="ODFHeight"/>
              </a:gdLst>
              <a:rect b="OXMLTextRectB" l="OXMLTextRectL" r="OXMLTextRectR" t="OXMLTextRectT"/>
              <a:pathLst>
                <a:path fill="norm" h="3714115" stroke="true" w="5732144">
                  <a:moveTo>
                    <a:pt x="3587471" y="3714106"/>
                  </a:moveTo>
                  <a:lnTo>
                    <a:pt x="0" y="3714106"/>
                  </a:lnTo>
                  <a:lnTo>
                    <a:pt x="2144340" y="0"/>
                  </a:lnTo>
                  <a:lnTo>
                    <a:pt x="5731812" y="0"/>
                  </a:lnTo>
                  <a:lnTo>
                    <a:pt x="3587471" y="3714106"/>
                  </a:lnTo>
                  <a:close/>
                </a:path>
              </a:pathLst>
            </a:custGeom>
            <a:solidFill>
              <a:srgbClr val="517BB9"/>
            </a:solidFill>
          </p:spPr>
          <p:txBody>
            <a:bodyPr bIns="0" lIns="0" rIns="0" tIns="0" wrap="square"/>
            <a:p>
              <a:pPr algn="l" indent="0" marL="0"/>
              <a:endParaRPr sz="1092">
                <a:solidFill>
                  <a:srgbClr val="000000"/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hidden="false" id="213" name="Shape 213"/>
          <p:cNvGrpSpPr/>
          <p:nvPr isPhoto="false"/>
        </p:nvGrpSpPr>
        <p:grpSpPr>
          <a:xfrm flipH="false" flipV="false" rot="0">
            <a:off x="10701867" y="-1613"/>
            <a:ext cx="1508863" cy="532812"/>
            <a:chOff x="0" y="0"/>
            <a:chExt cx="1508863" cy="532812"/>
          </a:xfrm>
        </p:grpSpPr>
        <p:sp>
          <p:nvSpPr>
            <p:cNvPr hidden="false" id="214" name="Shape 214"/>
            <p:cNvSpPr txBox="false"/>
            <p:nvPr isPhoto="false"/>
          </p:nvSpPr>
          <p:spPr>
            <a:xfrm flipH="false" flipV="false" rot="0">
              <a:off x="422796" y="0"/>
              <a:ext cx="1086066" cy="532812"/>
            </a:xfrm>
            <a:prstGeom prst="rect">
              <a:avLst/>
            </a:prstGeom>
            <a:solidFill>
              <a:srgbClr val="1D4992"/>
            </a:solidFill>
          </p:spPr>
          <p:txBody>
            <a:bodyPr bIns="0" lIns="0" rIns="0" tIns="0" wrap="square"/>
            <a:p>
              <a:pPr algn="l" indent="0" marL="0"/>
              <a:endParaRPr sz="1092">
                <a:solidFill>
                  <a:srgbClr val="000000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215" name="Shape 215"/>
            <p:cNvSpPr txBox="false"/>
            <p:nvPr isPhoto="false"/>
          </p:nvSpPr>
          <p:spPr>
            <a:xfrm flipH="false" flipV="false" rot="0">
              <a:off x="0" y="38"/>
              <a:ext cx="760857" cy="532773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5732144" name="ODFRight"/>
                <a:gd fmla="val 3714115" name="ODFBottom"/>
                <a:gd fmla="val 5732144" name="ODFWidth"/>
                <a:gd fmla="val 3714115" name="ODFHeight"/>
              </a:gdLst>
              <a:rect b="OXMLTextRectB" l="OXMLTextRectL" r="OXMLTextRectR" t="OXMLTextRectT"/>
              <a:pathLst>
                <a:path fill="norm" h="3714115" stroke="true" w="5732144">
                  <a:moveTo>
                    <a:pt x="3587471" y="3714106"/>
                  </a:moveTo>
                  <a:lnTo>
                    <a:pt x="0" y="3714106"/>
                  </a:lnTo>
                  <a:lnTo>
                    <a:pt x="2144340" y="0"/>
                  </a:lnTo>
                  <a:lnTo>
                    <a:pt x="5731812" y="0"/>
                  </a:lnTo>
                  <a:lnTo>
                    <a:pt x="3587471" y="3714106"/>
                  </a:lnTo>
                  <a:close/>
                </a:path>
              </a:pathLst>
            </a:custGeom>
            <a:solidFill>
              <a:srgbClr val="517BB9"/>
            </a:solidFill>
          </p:spPr>
          <p:txBody>
            <a:bodyPr bIns="0" lIns="0" rIns="0" tIns="0" wrap="square"/>
            <a:p>
              <a:pPr algn="l" indent="0" marL="0"/>
              <a:endParaRPr sz="1092">
                <a:solidFill>
                  <a:srgbClr val="000000"/>
                </a:solidFill>
                <a:latin typeface="+mn-lt"/>
                <a:ea typeface="+mn-ea"/>
                <a:cs typeface="+mn-cs"/>
              </a:endParaRPr>
            </a:p>
          </p:txBody>
        </p:sp>
        <p:pic>
          <p:nvPicPr>
            <p:cNvPr hidden="false" id="217" name="Picture 217"/>
            <p:cNvPicPr preferRelativeResize="true"/>
            <p:nvPr isPhoto="false"/>
          </p:nvPicPr>
          <p:blipFill>
            <a:blip r:embed="rId1"/>
            <a:stretch/>
          </p:blipFill>
          <p:spPr>
            <a:xfrm flipH="false" flipV="false" rot="0">
              <a:off x="956840" y="39739"/>
              <a:ext cx="455498" cy="422670"/>
            </a:xfrm>
            <a:prstGeom prst="rect">
              <a:avLst/>
            </a:prstGeom>
          </p:spPr>
        </p:pic>
        <p:pic>
          <p:nvPicPr>
            <p:cNvPr hidden="false" id="219" name="Picture 219"/>
            <p:cNvPicPr preferRelativeResize="true"/>
            <p:nvPr isPhoto="false"/>
          </p:nvPicPr>
          <p:blipFill>
            <a:blip r:embed="rId2"/>
            <a:stretch/>
          </p:blipFill>
          <p:spPr>
            <a:xfrm flipH="false" flipV="false" rot="0">
              <a:off x="283454" y="117980"/>
              <a:ext cx="609310" cy="278528"/>
            </a:xfrm>
            <a:prstGeom prst="rect">
              <a:avLst/>
            </a:prstGeom>
          </p:spPr>
        </p:pic>
      </p:grpSp>
      <p:sp>
        <p:nvSpPr>
          <p:cNvPr hidden="false" id="220" name="Shape 220"/>
          <p:cNvSpPr txBox="true"/>
          <p:nvPr isPhoto="false">
            <p:ph idx="12" type="sldNum"/>
          </p:nvPr>
        </p:nvSpPr>
        <p:spPr>
          <a:xfrm flipH="false" flipV="false" rot="0">
            <a:off x="11588359" y="6423497"/>
            <a:ext cx="603640" cy="354917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algn="ctr" indent="0" marL="0"/>
            <a:fld id="{74AB88D4-B39B-4FAA-886C-864CEF70C1EC}" type="slidenum">
              <a:rPr>
                <a:solidFill>
                  <a:schemeClr val="bg1"/>
                </a:solidFill>
                <a:latin typeface="Arial Narrow"/>
                <a:ea typeface="Arial Narrow"/>
                <a:cs typeface="Arial Narrow"/>
              </a:rPr>
              <a:t>3</a:t>
            </a:fld>
            <a:endParaRPr>
              <a:solidFill>
                <a:schemeClr val="bg1"/>
              </a:solidFill>
              <a:latin typeface="Arial Narrow"/>
              <a:ea typeface="Arial Narrow"/>
              <a:cs typeface="Arial Narrow"/>
            </a:endParaRPr>
          </a:p>
        </p:txBody>
      </p:sp>
      <p:sp>
        <p:nvSpPr>
          <p:cNvPr hidden="false" id="221" name="Shape 221"/>
          <p:cNvSpPr txBox="true"/>
          <p:nvPr isPhoto="false"/>
        </p:nvSpPr>
        <p:spPr>
          <a:xfrm flipH="false" flipV="false" rot="0">
            <a:off x="261259" y="1150778"/>
            <a:ext cx="3811027" cy="77014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txBody>
          <a:bodyPr bIns="45720" lIns="91440" rIns="91440" tIns="45720" wrap="square">
            <a:spAutoFit/>
          </a:bodyPr>
          <a:p>
            <a:pPr algn="ctr" indent="0" marL="0">
              <a:lnSpc>
                <a:spcPct val="115000"/>
              </a:lnSpc>
            </a:pPr>
            <a:r>
              <a:rPr b="true" sz="200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ОТ УНИВЕРСАЛЬНОГО ОБРАЗОВАНИЯ </a:t>
            </a:r>
            <a:endParaRPr sz="200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hidden="false" id="222" name="Shape 222"/>
          <p:cNvSpPr txBox="true"/>
          <p:nvPr isPhoto="false"/>
        </p:nvSpPr>
        <p:spPr>
          <a:xfrm flipH="false" flipV="false" rot="0">
            <a:off x="4876800" y="1150777"/>
            <a:ext cx="5384555" cy="77014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txBody>
          <a:bodyPr bIns="45720" lIns="91440" rIns="91440" tIns="45720" wrap="square">
            <a:spAutoFit/>
          </a:bodyPr>
          <a:p>
            <a:pPr algn="ctr" indent="0" marL="0">
              <a:lnSpc>
                <a:spcPct val="115000"/>
              </a:lnSpc>
            </a:pPr>
            <a:r>
              <a:rPr b="true" sz="200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К ОТРАСЛЕВЫМ ОБРАЗОВАТЕЛЬНЫМ ЭКОСИСТЕМАМ</a:t>
            </a:r>
            <a:endParaRPr sz="2000">
              <a:solidFill>
                <a:schemeClr val="accent1">
                  <a:lumMod val="7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hidden="false" id="223" name="Shape 223"/>
          <p:cNvSpPr txBox="false"/>
          <p:nvPr isPhoto="false"/>
        </p:nvSpPr>
        <p:spPr>
          <a:xfrm flipH="false" flipV="true" rot="0">
            <a:off x="4072286" y="1535851"/>
            <a:ext cx="804514" cy="0"/>
          </a:xfrm>
          <a:prstGeom prst="straightConnector1">
            <a:avLst/>
          </a:prstGeom>
          <a:ln w="28575">
            <a:solidFill>
              <a:schemeClr val="accent1"/>
            </a:solidFill>
            <a:prstDash val="solid"/>
            <a:tailEnd len="med" type="triangle" w="med"/>
          </a:ln>
        </p:spPr>
        <p:style>
          <a:lnRef idx="0"/>
          <a:fillRef idx="0">
            <a:schemeClr val="accent1"/>
          </a:fillRef>
          <a:effectRef idx="0"/>
          <a:fontRef idx="none"/>
        </p:style>
      </p:sp>
      <p:sp>
        <p:nvSpPr>
          <p:cNvPr hidden="false" id="224" name="Shape 224"/>
          <p:cNvSpPr txBox="false"/>
          <p:nvPr isPhoto="false"/>
        </p:nvSpPr>
        <p:spPr>
          <a:xfrm flipH="false" flipV="false" rot="0">
            <a:off x="9230841" y="1540767"/>
            <a:ext cx="2612572" cy="2482954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  <a:prstDash val="dash"/>
          </a:ln>
        </p:spPr>
        <p:txBody>
          <a:bodyPr bIns="45720" lIns="91440" rIns="91440" tIns="45720" wrap="square">
            <a:noAutofit/>
          </a:bodyPr>
          <a:p>
            <a:pPr algn="ctr" indent="0" marL="0">
              <a:lnSpc>
                <a:spcPct val="107000"/>
              </a:lnSpc>
              <a:spcAft>
                <a:spcPts val="800"/>
              </a:spcAft>
            </a:pPr>
            <a:r>
              <a:rPr b="true" i="true" sz="180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СТАТИСТИКА</a:t>
            </a:r>
            <a:r>
              <a:rPr i="true"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b="true" i="true"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становится сквозн</a:t>
            </a:r>
            <a:r>
              <a:rPr b="true" i="true"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ым</a:t>
            </a:r>
            <a:r>
              <a:rPr b="true" i="true"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 «ЯЗЫ</a:t>
            </a:r>
            <a:r>
              <a:rPr b="true" i="true"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КОМ</a:t>
            </a:r>
            <a:r>
              <a:rPr b="true" i="true"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 УПРАВЛЕНИЯ»</a:t>
            </a:r>
            <a:endParaRPr b="true" i="true" sz="160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hidden="false" id="225" name="Shape 225"/>
          <p:cNvSpPr txBox="false"/>
          <p:nvPr isPhoto="false"/>
        </p:nvSpPr>
        <p:spPr>
          <a:xfrm flipH="true" flipV="false" rot="0">
            <a:off x="6400800" y="2558505"/>
            <a:ext cx="2612572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/>
          <a:fontRef idx="none"/>
        </p:style>
      </p:sp>
      <p:sp>
        <p:nvSpPr>
          <p:cNvPr hidden="false" id="226" name="Shape 226"/>
          <p:cNvSpPr txBox="true"/>
          <p:nvPr isPhoto="false"/>
        </p:nvSpPr>
        <p:spPr>
          <a:xfrm flipH="false" flipV="false" rot="0">
            <a:off x="1604527" y="2370350"/>
            <a:ext cx="4579380" cy="1134991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r" indent="0" marL="0">
              <a:lnSpc>
                <a:spcPct val="107000"/>
              </a:lnSpc>
            </a:pPr>
            <a:r>
              <a:rPr b="true" i="true"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НЕ «ОТДЕЛЬНАЯ ДИСЦИПЛИНА»,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r" indent="0" marL="0">
              <a:lnSpc>
                <a:spcPct val="107000"/>
              </a:lnSpc>
            </a:pPr>
            <a:r>
              <a:rPr b="true" i="true"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А </a:t>
            </a:r>
            <a:r>
              <a:rPr b="true" i="true" sz="160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ИНФРАСТРУКТУРА ВСЕХ ОТРАСЛЕЙ</a:t>
            </a:r>
            <a:r>
              <a:rPr b="true" i="true" sz="160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 </a:t>
            </a:r>
            <a:r>
              <a:rPr b="true" i="true"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(</a:t>
            </a:r>
            <a:r>
              <a:rPr i="true"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экономики, медицины, образования, промышленности, </a:t>
            </a:r>
            <a:r>
              <a:rPr i="true"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госуправления</a:t>
            </a:r>
            <a:r>
              <a:rPr i="true"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)</a:t>
            </a:r>
            <a:endParaRPr i="true" sz="160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hidden="false" id="227" name="Shape 227"/>
          <p:cNvSpPr txBox="true"/>
          <p:nvPr isPhoto="false"/>
        </p:nvSpPr>
        <p:spPr>
          <a:xfrm flipH="false" flipV="false" rot="0">
            <a:off x="2166772" y="3776723"/>
            <a:ext cx="4579380" cy="871521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r" indent="0" marL="0">
              <a:lnSpc>
                <a:spcPct val="107000"/>
              </a:lnSpc>
            </a:pPr>
            <a:r>
              <a:rPr b="true" i="true" sz="160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ОБРАЗОВАТЕЛЬНЫЕ ПРОГРАММЫ </a:t>
            </a:r>
            <a:r>
              <a:rPr b="true" i="true"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должны быть привязаны к отраслевым данным, моделям и решениям</a:t>
            </a:r>
            <a:endParaRPr i="true" sz="160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hidden="false" id="228" name="Shape 228"/>
          <p:cNvSpPr txBox="false"/>
          <p:nvPr isPhoto="false"/>
        </p:nvSpPr>
        <p:spPr>
          <a:xfrm flipH="true" flipV="false" rot="0">
            <a:off x="6987010" y="3123175"/>
            <a:ext cx="2026360" cy="871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/>
          <a:fontRef idx="none"/>
        </p:style>
      </p:sp>
      <p:sp>
        <p:nvSpPr>
          <p:cNvPr hidden="false" id="229" name="Shape 229"/>
          <p:cNvSpPr txBox="false"/>
          <p:nvPr isPhoto="false"/>
        </p:nvSpPr>
        <p:spPr>
          <a:xfrm flipH="false" flipV="false" rot="5400000">
            <a:off x="9371812" y="4042654"/>
            <a:ext cx="1184249" cy="1146383"/>
          </a:xfrm>
          <a:prstGeom prst="bentConnector2">
            <a:avLst/>
          </a:prstGeom>
          <a:ln w="6350">
            <a:solidFill>
              <a:schemeClr val="accent1"/>
            </a:solidFill>
            <a:prstDash val="solid"/>
            <a:tailEnd len="med" type="triangle" w="med"/>
          </a:ln>
        </p:spPr>
        <p:style>
          <a:lnRef idx="0"/>
          <a:fillRef idx="0">
            <a:schemeClr val="accent1"/>
          </a:fillRef>
          <a:effectRef idx="0"/>
          <a:fontRef idx="none"/>
        </p:style>
      </p:sp>
      <p:sp>
        <p:nvSpPr>
          <p:cNvPr hidden="false" id="230" name="Shape 230"/>
          <p:cNvSpPr txBox="true"/>
          <p:nvPr isPhoto="false"/>
        </p:nvSpPr>
        <p:spPr>
          <a:xfrm flipH="false" flipV="false" rot="0">
            <a:off x="638631" y="4999868"/>
            <a:ext cx="8752113" cy="416204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  <a:prstDash val="dash"/>
          </a:ln>
        </p:spPr>
        <p:txBody>
          <a:bodyPr bIns="45720" lIns="91440" rIns="91440" tIns="45720" wrap="square">
            <a:spAutoFit/>
          </a:bodyPr>
          <a:p>
            <a:pPr algn="ctr" indent="0" marL="0">
              <a:lnSpc>
                <a:spcPct val="115000"/>
              </a:lnSpc>
            </a:pPr>
            <a:r>
              <a:rPr b="true" sz="200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ОТ ОПИСАНИЯ ПРОШЛОГО — К ПРОЕКТИРОВАНИЮ БУДУЩЕГО</a:t>
            </a:r>
            <a:endParaRPr sz="2000">
              <a:solidFill>
                <a:schemeClr val="accent1">
                  <a:lumMod val="7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hidden="false" id="231" name="Shape 231"/>
          <p:cNvSpPr txBox="true"/>
          <p:nvPr isPhoto="false"/>
        </p:nvSpPr>
        <p:spPr>
          <a:xfrm flipH="false" flipV="false" rot="0">
            <a:off x="1429658" y="5534942"/>
            <a:ext cx="6894283" cy="672427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ctr" indent="0" marL="0">
              <a:lnSpc>
                <a:spcPct val="107000"/>
              </a:lnSpc>
              <a:spcAft>
                <a:spcPts val="800"/>
              </a:spcAft>
            </a:pPr>
            <a:r>
              <a:rPr i="true" sz="1800">
                <a:solidFill>
                  <a:schemeClr val="tx1"/>
                </a:solidFill>
                <a:latin typeface="Arial"/>
                <a:ea typeface="Arial"/>
                <a:cs typeface="Arial"/>
              </a:rPr>
              <a:t>сегодня статистика – прогнозирование, сценарное моделирование, управление неопределённостью</a:t>
            </a:r>
            <a:endParaRPr i="true" sz="180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232" name="GroupShape 23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33" name="Shape 233"/>
          <p:cNvSpPr txBox="true"/>
          <p:nvPr isPhoto="false"/>
        </p:nvSpPr>
        <p:spPr>
          <a:xfrm flipH="false" flipV="false" rot="0">
            <a:off x="168834" y="309443"/>
            <a:ext cx="10899760" cy="392029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just" indent="0" marL="0">
              <a:lnSpc>
                <a:spcPct val="115000"/>
              </a:lnSpc>
            </a:pPr>
            <a:r>
              <a:rPr b="true" sz="1800">
                <a:solidFill>
                  <a:schemeClr val="accent5">
                    <a:lumMod val="50000"/>
                  </a:schemeClr>
                </a:solidFill>
                <a:latin typeface="Arial Black"/>
                <a:ea typeface="Arial Black"/>
                <a:cs typeface="Arial Black"/>
              </a:rPr>
              <a:t>АНАЛИЗ — БОЛЬШЕ НЕ ПРОФЕССИЯ, А ФУНКЦИЯ ЦИФРОВЫХ ПОМОЩНИКОВ</a:t>
            </a:r>
            <a:endParaRPr sz="1600">
              <a:solidFill>
                <a:schemeClr val="accent5">
                  <a:lumMod val="50000"/>
                </a:schemeClr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hidden="false" id="234" name="Shape 234"/>
          <p:cNvSpPr txBox="false"/>
          <p:nvPr isPhoto="false"/>
        </p:nvSpPr>
        <p:spPr>
          <a:xfrm flipH="false" flipV="false" rot="0">
            <a:off x="-1" y="6812281"/>
            <a:ext cx="12192001" cy="45718"/>
          </a:xfrm>
          <a:prstGeom prst="rect">
            <a:avLst/>
          </a:prstGeom>
          <a:solidFill>
            <a:srgbClr val="1D4992"/>
          </a:solidFill>
          <a:ln>
            <a:noFill/>
          </a:ln>
        </p:spPr>
        <p:txBody>
          <a:bodyPr anchor="ctr" bIns="45720" lIns="91440" rIns="91440" tIns="45720"/>
          <a:p>
            <a:pPr algn="ctr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b="false" baseline="0" cap="none" i="false" spc="0" strike="noStrike" sz="1800" u="none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grpSp>
        <p:nvGrpSpPr>
          <p:cNvPr hidden="false" id="235" name="Shape 235"/>
          <p:cNvGrpSpPr/>
          <p:nvPr isPhoto="false"/>
        </p:nvGrpSpPr>
        <p:grpSpPr>
          <a:xfrm flipH="false" flipV="false" rot="0">
            <a:off x="11277600" y="6404591"/>
            <a:ext cx="914400" cy="405784"/>
            <a:chOff x="0" y="0"/>
            <a:chExt cx="914400" cy="405784"/>
          </a:xfrm>
        </p:grpSpPr>
        <p:sp>
          <p:nvSpPr>
            <p:cNvPr hidden="false" id="236" name="Shape 236"/>
            <p:cNvSpPr txBox="false"/>
            <p:nvPr isPhoto="false"/>
          </p:nvSpPr>
          <p:spPr>
            <a:xfrm flipH="false" flipV="false" rot="0">
              <a:off x="204139" y="0"/>
              <a:ext cx="710261" cy="405784"/>
            </a:xfrm>
            <a:prstGeom prst="rect">
              <a:avLst/>
            </a:prstGeom>
            <a:solidFill>
              <a:srgbClr val="1D4992"/>
            </a:solidFill>
          </p:spPr>
          <p:txBody>
            <a:bodyPr bIns="0" lIns="0" rIns="0" tIns="0" wrap="square"/>
            <a:p>
              <a:pPr algn="l" indent="0" marL="0"/>
              <a:endParaRPr sz="1092">
                <a:solidFill>
                  <a:srgbClr val="000000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237" name="Shape 237"/>
            <p:cNvSpPr txBox="false"/>
            <p:nvPr isPhoto="false"/>
          </p:nvSpPr>
          <p:spPr>
            <a:xfrm flipH="false" flipV="false" rot="0">
              <a:off x="0" y="30"/>
              <a:ext cx="420669" cy="405753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5732144" name="ODFRight"/>
                <a:gd fmla="val 3714115" name="ODFBottom"/>
                <a:gd fmla="val 5732144" name="ODFWidth"/>
                <a:gd fmla="val 3714115" name="ODFHeight"/>
              </a:gdLst>
              <a:rect b="OXMLTextRectB" l="OXMLTextRectL" r="OXMLTextRectR" t="OXMLTextRectT"/>
              <a:pathLst>
                <a:path fill="norm" h="3714115" stroke="true" w="5732144">
                  <a:moveTo>
                    <a:pt x="3587471" y="3714106"/>
                  </a:moveTo>
                  <a:lnTo>
                    <a:pt x="0" y="3714106"/>
                  </a:lnTo>
                  <a:lnTo>
                    <a:pt x="2144340" y="0"/>
                  </a:lnTo>
                  <a:lnTo>
                    <a:pt x="5731812" y="0"/>
                  </a:lnTo>
                  <a:lnTo>
                    <a:pt x="3587471" y="3714106"/>
                  </a:lnTo>
                  <a:close/>
                </a:path>
              </a:pathLst>
            </a:custGeom>
            <a:solidFill>
              <a:srgbClr val="517BB9"/>
            </a:solidFill>
          </p:spPr>
          <p:txBody>
            <a:bodyPr bIns="0" lIns="0" rIns="0" tIns="0" wrap="square"/>
            <a:p>
              <a:pPr algn="l" indent="0" marL="0"/>
              <a:endParaRPr sz="1092">
                <a:solidFill>
                  <a:srgbClr val="000000"/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hidden="false" id="238" name="Shape 238"/>
          <p:cNvGrpSpPr/>
          <p:nvPr isPhoto="false"/>
        </p:nvGrpSpPr>
        <p:grpSpPr>
          <a:xfrm flipH="false" flipV="false" rot="0">
            <a:off x="10701867" y="-1613"/>
            <a:ext cx="1508863" cy="532812"/>
            <a:chOff x="0" y="0"/>
            <a:chExt cx="1508863" cy="532812"/>
          </a:xfrm>
        </p:grpSpPr>
        <p:sp>
          <p:nvSpPr>
            <p:cNvPr hidden="false" id="239" name="Shape 239"/>
            <p:cNvSpPr txBox="false"/>
            <p:nvPr isPhoto="false"/>
          </p:nvSpPr>
          <p:spPr>
            <a:xfrm flipH="false" flipV="false" rot="0">
              <a:off x="422796" y="0"/>
              <a:ext cx="1086066" cy="532812"/>
            </a:xfrm>
            <a:prstGeom prst="rect">
              <a:avLst/>
            </a:prstGeom>
            <a:solidFill>
              <a:srgbClr val="1D4992"/>
            </a:solidFill>
          </p:spPr>
          <p:txBody>
            <a:bodyPr bIns="0" lIns="0" rIns="0" tIns="0" wrap="square"/>
            <a:p>
              <a:pPr algn="l" indent="0" marL="0"/>
              <a:endParaRPr sz="1092">
                <a:solidFill>
                  <a:srgbClr val="000000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240" name="Shape 240"/>
            <p:cNvSpPr txBox="false"/>
            <p:nvPr isPhoto="false"/>
          </p:nvSpPr>
          <p:spPr>
            <a:xfrm flipH="false" flipV="false" rot="0">
              <a:off x="0" y="38"/>
              <a:ext cx="760857" cy="532773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5732144" name="ODFRight"/>
                <a:gd fmla="val 3714115" name="ODFBottom"/>
                <a:gd fmla="val 5732144" name="ODFWidth"/>
                <a:gd fmla="val 3714115" name="ODFHeight"/>
              </a:gdLst>
              <a:rect b="OXMLTextRectB" l="OXMLTextRectL" r="OXMLTextRectR" t="OXMLTextRectT"/>
              <a:pathLst>
                <a:path fill="norm" h="3714115" stroke="true" w="5732144">
                  <a:moveTo>
                    <a:pt x="3587471" y="3714106"/>
                  </a:moveTo>
                  <a:lnTo>
                    <a:pt x="0" y="3714106"/>
                  </a:lnTo>
                  <a:lnTo>
                    <a:pt x="2144340" y="0"/>
                  </a:lnTo>
                  <a:lnTo>
                    <a:pt x="5731812" y="0"/>
                  </a:lnTo>
                  <a:lnTo>
                    <a:pt x="3587471" y="3714106"/>
                  </a:lnTo>
                  <a:close/>
                </a:path>
              </a:pathLst>
            </a:custGeom>
            <a:solidFill>
              <a:srgbClr val="517BB9"/>
            </a:solidFill>
          </p:spPr>
          <p:txBody>
            <a:bodyPr bIns="0" lIns="0" rIns="0" tIns="0" wrap="square"/>
            <a:p>
              <a:pPr algn="l" indent="0" marL="0"/>
              <a:endParaRPr sz="1092">
                <a:solidFill>
                  <a:srgbClr val="000000"/>
                </a:solidFill>
                <a:latin typeface="+mn-lt"/>
                <a:ea typeface="+mn-ea"/>
                <a:cs typeface="+mn-cs"/>
              </a:endParaRPr>
            </a:p>
          </p:txBody>
        </p:sp>
        <p:pic>
          <p:nvPicPr>
            <p:cNvPr hidden="false" id="242" name="Picture 242"/>
            <p:cNvPicPr preferRelativeResize="true"/>
            <p:nvPr isPhoto="false"/>
          </p:nvPicPr>
          <p:blipFill>
            <a:blip r:embed="rId1"/>
            <a:stretch/>
          </p:blipFill>
          <p:spPr>
            <a:xfrm flipH="false" flipV="false" rot="0">
              <a:off x="956840" y="39739"/>
              <a:ext cx="455498" cy="422670"/>
            </a:xfrm>
            <a:prstGeom prst="rect">
              <a:avLst/>
            </a:prstGeom>
          </p:spPr>
        </p:pic>
        <p:pic>
          <p:nvPicPr>
            <p:cNvPr hidden="false" id="244" name="Picture 244"/>
            <p:cNvPicPr preferRelativeResize="true"/>
            <p:nvPr isPhoto="false"/>
          </p:nvPicPr>
          <p:blipFill>
            <a:blip r:embed="rId2"/>
            <a:stretch/>
          </p:blipFill>
          <p:spPr>
            <a:xfrm flipH="false" flipV="false" rot="0">
              <a:off x="283454" y="117980"/>
              <a:ext cx="609310" cy="278528"/>
            </a:xfrm>
            <a:prstGeom prst="rect">
              <a:avLst/>
            </a:prstGeom>
          </p:spPr>
        </p:pic>
      </p:grpSp>
      <p:sp>
        <p:nvSpPr>
          <p:cNvPr hidden="false" id="245" name="Shape 245"/>
          <p:cNvSpPr txBox="true"/>
          <p:nvPr isPhoto="false">
            <p:ph idx="12" type="sldNum"/>
          </p:nvPr>
        </p:nvSpPr>
        <p:spPr>
          <a:xfrm flipH="false" flipV="false" rot="0">
            <a:off x="11588359" y="6423497"/>
            <a:ext cx="603640" cy="354917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algn="ctr" indent="0" marL="0"/>
            <a:fld id="{386C2594-83E3-4032-AB29-1FF279D16021}" type="slidenum">
              <a:rPr>
                <a:solidFill>
                  <a:schemeClr val="bg1"/>
                </a:solidFill>
                <a:latin typeface="Arial Narrow"/>
                <a:ea typeface="Arial Narrow"/>
                <a:cs typeface="Arial Narrow"/>
              </a:rPr>
              <a:t>4</a:t>
            </a:fld>
            <a:endParaRPr>
              <a:solidFill>
                <a:schemeClr val="bg1"/>
              </a:solidFill>
              <a:latin typeface="Arial Narrow"/>
              <a:ea typeface="Arial Narrow"/>
              <a:cs typeface="Arial Narrow"/>
            </a:endParaRPr>
          </a:p>
        </p:txBody>
      </p:sp>
      <p:sp>
        <p:nvSpPr>
          <p:cNvPr hidden="false" id="246" name="Shape 246"/>
          <p:cNvSpPr txBox="true"/>
          <p:nvPr isPhoto="false"/>
        </p:nvSpPr>
        <p:spPr>
          <a:xfrm flipH="false" flipV="false" rot="0">
            <a:off x="455241" y="1017301"/>
            <a:ext cx="2777531" cy="871521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r" indent="0" marL="0">
              <a:lnSpc>
                <a:spcPct val="107000"/>
              </a:lnSpc>
              <a:spcAft>
                <a:spcPts val="800"/>
              </a:spcAft>
            </a:pPr>
            <a:r>
              <a:rPr b="true"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НОВЫЙ ПРОФЕССИОНАЛЬНЫЙ ПРОФИЛЬ СТАТИСТИКА</a:t>
            </a:r>
            <a:endParaRPr b="true" sz="1600">
              <a:solidFill>
                <a:schemeClr val="tx1"/>
              </a:solidFill>
              <a:latin typeface="Aptos"/>
              <a:ea typeface="Aptos"/>
              <a:cs typeface="Aptos"/>
            </a:endParaRPr>
          </a:p>
        </p:txBody>
      </p:sp>
      <p:sp>
        <p:nvSpPr>
          <p:cNvPr hidden="false" id="247" name="Shape 247"/>
          <p:cNvSpPr txBox="true"/>
          <p:nvPr isPhoto="false"/>
        </p:nvSpPr>
        <p:spPr>
          <a:xfrm flipH="false" flipV="false" rot="0">
            <a:off x="4139315" y="999776"/>
            <a:ext cx="3240315" cy="959942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lstStyle>
            <a:defPPr/>
            <a:lvl1pPr algn="l" indent="0" lvl="0" marL="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indent="-285750" marL="285750">
              <a:lnSpc>
                <a:spcPct val="107000"/>
              </a:lnSpc>
              <a:spcAft>
                <a:spcPts val="800"/>
              </a:spcAft>
              <a:buFont typeface="Arial"/>
              <a:buChar char="•"/>
            </a:pPr>
            <a:r>
              <a:rPr sz="1800">
                <a:latin typeface="Arial"/>
                <a:ea typeface="Arial"/>
                <a:cs typeface="Arial"/>
              </a:rPr>
              <a:t>не сборщик данных,                                                                                               а </a:t>
            </a:r>
            <a:r>
              <a:rPr b="true" i="true" sz="180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архитектор смыслов и решений</a:t>
            </a:r>
            <a:endParaRPr b="true" i="true" sz="1800">
              <a:latin typeface="Arial"/>
              <a:ea typeface="Arial"/>
              <a:cs typeface="Arial"/>
            </a:endParaRPr>
          </a:p>
        </p:txBody>
      </p:sp>
      <p:sp>
        <p:nvSpPr>
          <p:cNvPr hidden="false" id="248" name="Shape 248"/>
          <p:cNvSpPr txBox="true"/>
          <p:nvPr isPhoto="false"/>
        </p:nvSpPr>
        <p:spPr>
          <a:xfrm flipH="false" flipV="false" rot="0">
            <a:off x="7322106" y="999776"/>
            <a:ext cx="4651935" cy="968790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lstStyle>
            <a:defPPr/>
            <a:lvl1pPr algn="l" indent="0" lvl="0" marL="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indent="-285750" marL="285750">
              <a:lnSpc>
                <a:spcPct val="107000"/>
              </a:lnSpc>
              <a:spcAft>
                <a:spcPts val="800"/>
              </a:spcAft>
              <a:buFont typeface="Arial"/>
              <a:buChar char="•"/>
            </a:pPr>
            <a:r>
              <a:rPr sz="1800">
                <a:latin typeface="Arial"/>
                <a:ea typeface="Arial"/>
                <a:cs typeface="Arial"/>
              </a:rPr>
              <a:t>не «анализатор таблиц»,                                                                                      а </a:t>
            </a:r>
            <a:r>
              <a:rPr b="true" i="true" sz="180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интегратор данных, контекстов и управленческих целей</a:t>
            </a:r>
            <a:endParaRPr b="true" i="true" sz="1800">
              <a:solidFill>
                <a:schemeClr val="accent1">
                  <a:lumMod val="75000"/>
                </a:schemeClr>
              </a:solidFill>
              <a:latin typeface="Aptos"/>
              <a:ea typeface="Aptos"/>
              <a:cs typeface="Aptos"/>
            </a:endParaRPr>
          </a:p>
        </p:txBody>
      </p:sp>
      <p:sp>
        <p:nvSpPr>
          <p:cNvPr hidden="false" id="249" name="Shape 249"/>
          <p:cNvSpPr txBox="false"/>
          <p:nvPr isPhoto="false"/>
        </p:nvSpPr>
        <p:spPr>
          <a:xfrm flipH="false" flipV="false" rot="0">
            <a:off x="3435403" y="1052665"/>
            <a:ext cx="264000" cy="825138"/>
          </a:xfrm>
          <a:prstGeom prst="rightBrace">
            <a:avLst>
              <a:gd fmla="val 50419" name="adj1"/>
              <a:gd fmla="val 50000" name="adj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/>
          <a:fontRef idx="none"/>
        </p:style>
        <p:txBody>
          <a:bodyPr anchor="ctr" bIns="45720" lIns="91440" rIns="91440" tIns="45720"/>
          <a:p>
            <a:pPr algn="ctr" indent="0" marL="0"/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250" name="Shape 250"/>
          <p:cNvSpPr txBox="true"/>
          <p:nvPr isPhoto="false"/>
        </p:nvSpPr>
        <p:spPr>
          <a:xfrm flipH="false" flipV="false" rot="0">
            <a:off x="370748" y="2339627"/>
            <a:ext cx="2372452" cy="147630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txBody>
          <a:bodyPr bIns="45720" lIns="91440" rIns="91440" tIns="45720" wrap="square">
            <a:spAutoFit/>
          </a:bodyPr>
          <a:p>
            <a:pPr algn="ctr" indent="0" marL="0">
              <a:lnSpc>
                <a:spcPct val="115000"/>
              </a:lnSpc>
            </a:pPr>
            <a:r>
              <a:rPr b="true" sz="2000">
                <a:solidFill>
                  <a:schemeClr val="bg2">
                    <a:lumMod val="25000"/>
                  </a:schemeClr>
                </a:solidFill>
                <a:latin typeface="Arial Narrow"/>
                <a:ea typeface="Arial Narrow"/>
                <a:cs typeface="Arial Narrow"/>
              </a:rPr>
              <a:t>АНАЛИЗ ДАННЫХ </a:t>
            </a:r>
            <a:r>
              <a:rPr sz="2000">
                <a:solidFill>
                  <a:schemeClr val="bg2">
                    <a:lumMod val="25000"/>
                  </a:schemeClr>
                </a:solidFill>
                <a:latin typeface="Arial Narrow"/>
                <a:ea typeface="Arial Narrow"/>
                <a:cs typeface="Arial Narrow"/>
              </a:rPr>
              <a:t>УХОДИТ В </a:t>
            </a:r>
            <a:r>
              <a:rPr b="true" sz="2000">
                <a:solidFill>
                  <a:schemeClr val="bg2">
                    <a:lumMod val="25000"/>
                  </a:schemeClr>
                </a:solidFill>
                <a:latin typeface="Arial Narrow"/>
                <a:ea typeface="Arial Narrow"/>
                <a:cs typeface="Arial Narrow"/>
              </a:rPr>
              <a:t>ЦИФРОВЫЕ СЕРВИСЫ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251" name="Shape 251"/>
          <p:cNvSpPr txBox="true"/>
          <p:nvPr isPhoto="false"/>
        </p:nvSpPr>
        <p:spPr>
          <a:xfrm flipH="false" flipV="false" rot="0">
            <a:off x="370748" y="4375399"/>
            <a:ext cx="2372452" cy="18946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txBody>
          <a:bodyPr bIns="45720" lIns="91440" rIns="91440" tIns="45720" wrap="square">
            <a:spAutoFit/>
          </a:bodyPr>
          <a:p>
            <a:pPr algn="ctr" indent="0" marL="0">
              <a:lnSpc>
                <a:spcPct val="115000"/>
              </a:lnSpc>
            </a:pPr>
            <a:r>
              <a:rPr sz="2000">
                <a:solidFill>
                  <a:schemeClr val="accent1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ЧЕЛОВЕКУ ОСТАЁТСЯ: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 indent="0" marL="0">
              <a:lnSpc>
                <a:spcPct val="115000"/>
              </a:lnSpc>
            </a:pPr>
            <a:r>
              <a:rPr b="true" sz="2000">
                <a:solidFill>
                  <a:schemeClr val="accent1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ОЦЕНКА, СИНТЕЗ И УПРАВЛЕНЧЕСКОЕ РЕШЕНИЕ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252" name="Shape 252"/>
          <p:cNvSpPr txBox="false"/>
          <p:nvPr isPhoto="false"/>
        </p:nvSpPr>
        <p:spPr>
          <a:xfrm flipH="false" flipV="false" rot="0">
            <a:off x="1556974" y="3815929"/>
            <a:ext cx="0" cy="5594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/>
          <a:fontRef idx="none"/>
        </p:style>
      </p:sp>
      <p:sp>
        <p:nvSpPr>
          <p:cNvPr hidden="false" id="253" name="Shape 253"/>
          <p:cNvSpPr txBox="false"/>
          <p:nvPr isPhoto="false"/>
        </p:nvSpPr>
        <p:spPr>
          <a:xfrm flipH="false" flipV="false" rot="0">
            <a:off x="2870981" y="2368655"/>
            <a:ext cx="564417" cy="3922554"/>
          </a:xfrm>
          <a:prstGeom prst="rightBrace">
            <a:avLst>
              <a:gd fmla="val 0" name="adj1"/>
              <a:gd fmla="val 11069" name="adj2"/>
            </a:avLst>
          </a:prstGeom>
          <a:ln w="6350">
            <a:solidFill>
              <a:schemeClr val="accent3">
                <a:lumMod val="50000"/>
              </a:schemeClr>
            </a:solidFill>
            <a:prstDash val="solid"/>
          </a:ln>
        </p:spPr>
        <p:style>
          <a:lnRef idx="0"/>
          <a:fillRef idx="0">
            <a:schemeClr val="accent1"/>
          </a:fillRef>
          <a:effectRef idx="0"/>
          <a:fontRef idx="none"/>
        </p:style>
        <p:txBody>
          <a:bodyPr anchor="ctr" bIns="45720" lIns="91440" rIns="91440" tIns="45720"/>
          <a:p>
            <a:pPr algn="ctr" indent="0" marL="0"/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254" name="Shape 254"/>
          <p:cNvSpPr txBox="true"/>
          <p:nvPr isPhoto="false"/>
        </p:nvSpPr>
        <p:spPr>
          <a:xfrm flipH="false" flipV="false" rot="0">
            <a:off x="3712089" y="2438301"/>
            <a:ext cx="4511024" cy="1354217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lstStyle>
            <a:defPPr/>
            <a:lvl1pPr algn="l" indent="0" lvl="0" marL="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indent="0" marL="0"/>
            <a:r>
              <a:rPr b="true" sz="1800">
                <a:solidFill>
                  <a:schemeClr val="tx1"/>
                </a:solidFill>
                <a:latin typeface="Arial"/>
                <a:ea typeface="Arial"/>
                <a:cs typeface="Arial"/>
              </a:rPr>
              <a:t>Подготовка специалистов, которые: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 indent="-285750" marL="285750">
              <a:buFont typeface="Arial"/>
              <a:buChar char="•"/>
            </a:pPr>
            <a:r>
              <a:rPr sz="1600">
                <a:latin typeface="Arial"/>
                <a:ea typeface="Arial"/>
                <a:cs typeface="Arial"/>
              </a:rPr>
              <a:t>формулируют правильные вопросы</a:t>
            </a:r>
            <a:endParaRPr sz="1600">
              <a:latin typeface="Arial"/>
              <a:ea typeface="Arial"/>
              <a:cs typeface="Arial"/>
            </a:endParaRPr>
          </a:p>
          <a:p>
            <a:pPr algn="l" indent="-285750" marL="285750">
              <a:buFont typeface="Arial"/>
              <a:buChar char="•"/>
            </a:pPr>
            <a:r>
              <a:rPr sz="1600">
                <a:latin typeface="Arial"/>
                <a:ea typeface="Arial"/>
                <a:cs typeface="Arial"/>
              </a:rPr>
              <a:t>оценивают качество и границы данных</a:t>
            </a:r>
            <a:endParaRPr sz="1600">
              <a:latin typeface="Arial"/>
              <a:ea typeface="Arial"/>
              <a:cs typeface="Arial"/>
            </a:endParaRPr>
          </a:p>
          <a:p>
            <a:pPr algn="l" indent="-285750" marL="285750">
              <a:buFont typeface="Arial"/>
              <a:buChar char="•"/>
            </a:pPr>
            <a:r>
              <a:rPr sz="1600">
                <a:latin typeface="Arial"/>
                <a:ea typeface="Arial"/>
                <a:cs typeface="Arial"/>
              </a:rPr>
              <a:t>принимают решения в условиях неполной информации на основе данных</a:t>
            </a:r>
          </a:p>
        </p:txBody>
      </p:sp>
      <p:sp>
        <p:nvSpPr>
          <p:cNvPr hidden="false" id="255" name="Shape 255"/>
          <p:cNvSpPr txBox="true"/>
          <p:nvPr isPhoto="false"/>
        </p:nvSpPr>
        <p:spPr>
          <a:xfrm flipH="false" flipV="false" rot="0">
            <a:off x="3069079" y="5814635"/>
            <a:ext cx="5579078" cy="646331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ctr" indent="0" marL="0"/>
            <a:r>
              <a:rPr b="true" sz="1800">
                <a:solidFill>
                  <a:srgbClr val="C00000"/>
                </a:solidFill>
                <a:latin typeface="Arial"/>
                <a:ea typeface="Arial"/>
                <a:cs typeface="Arial"/>
              </a:rPr>
              <a:t>ИИ — НЕ УГРОЗА ПРОФЕССИИ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 indent="0" marL="0"/>
            <a:r>
              <a:rPr b="true" sz="1800">
                <a:solidFill>
                  <a:srgbClr val="C00000"/>
                </a:solidFill>
                <a:latin typeface="Arial"/>
                <a:ea typeface="Arial"/>
                <a:cs typeface="Arial"/>
              </a:rPr>
              <a:t>СТАТИСТИКА, А ЕЁ УСИЛИТЕЛЬ</a:t>
            </a:r>
            <a:endParaRPr b="true" sz="180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256" name="Shape 256"/>
          <p:cNvSpPr txBox="true"/>
          <p:nvPr isPhoto="false"/>
        </p:nvSpPr>
        <p:spPr>
          <a:xfrm flipH="false" flipV="false" rot="0">
            <a:off x="8499805" y="5819327"/>
            <a:ext cx="2624859" cy="646331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ctr" indent="0" marL="0"/>
            <a:r>
              <a:rPr b="true" sz="1800">
                <a:solidFill>
                  <a:srgbClr val="C00000"/>
                </a:solidFill>
                <a:latin typeface="Arial"/>
                <a:ea typeface="Arial"/>
                <a:cs typeface="Arial"/>
              </a:rPr>
              <a:t>ИИ — ИНСТРУМЕНТ, А НЕ СУБЪЕКТ</a:t>
            </a:r>
            <a:endParaRPr b="true" sz="180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257" name="Shape 257"/>
          <p:cNvSpPr txBox="true"/>
          <p:nvPr isPhoto="false"/>
        </p:nvSpPr>
        <p:spPr>
          <a:xfrm flipH="false" flipV="false" rot="0">
            <a:off x="8760307" y="2355699"/>
            <a:ext cx="2937961" cy="1600437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lstStyle>
            <a:defPPr/>
            <a:lvl1pPr algn="l" indent="0" lvl="0" marL="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indent="0" marL="0"/>
            <a:r>
              <a:rPr b="true" sz="1800">
                <a:solidFill>
                  <a:schemeClr val="tx1"/>
                </a:solidFill>
                <a:latin typeface="Arial"/>
                <a:ea typeface="Arial"/>
                <a:cs typeface="Arial"/>
              </a:rPr>
              <a:t>Зона ответственности: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 indent="-285750" marL="285750">
              <a:buFont typeface="Arial"/>
              <a:buChar char="•"/>
            </a:pPr>
            <a:r>
              <a:rPr sz="1600">
                <a:latin typeface="Arial"/>
                <a:ea typeface="Arial"/>
                <a:cs typeface="Arial"/>
              </a:rPr>
              <a:t>интерпретация</a:t>
            </a:r>
          </a:p>
          <a:p>
            <a:pPr algn="l" indent="-285750" marL="285750">
              <a:buFont typeface="Arial"/>
              <a:buChar char="•"/>
            </a:pPr>
            <a:r>
              <a:rPr sz="1600">
                <a:latin typeface="Arial"/>
                <a:ea typeface="Arial"/>
                <a:cs typeface="Arial"/>
              </a:rPr>
              <a:t>выбор критериев</a:t>
            </a:r>
          </a:p>
          <a:p>
            <a:pPr algn="l" indent="-285750" marL="285750">
              <a:buFont typeface="Arial"/>
              <a:buChar char="•"/>
            </a:pPr>
            <a:r>
              <a:rPr sz="1600">
                <a:latin typeface="Arial"/>
                <a:ea typeface="Arial"/>
                <a:cs typeface="Arial"/>
              </a:rPr>
              <a:t>этика решений</a:t>
            </a:r>
          </a:p>
          <a:p>
            <a:pPr algn="l" indent="-285750" marL="285750">
              <a:buFont typeface="Arial"/>
              <a:buChar char="•"/>
            </a:pPr>
            <a:r>
              <a:rPr sz="1600">
                <a:latin typeface="Arial"/>
                <a:ea typeface="Arial"/>
                <a:cs typeface="Arial"/>
              </a:rPr>
              <a:t>последствия для отрасли и общества</a:t>
            </a:r>
          </a:p>
        </p:txBody>
      </p:sp>
      <p:sp>
        <p:nvSpPr>
          <p:cNvPr hidden="false" id="258" name="Shape 258"/>
          <p:cNvSpPr txBox="true"/>
          <p:nvPr isPhoto="false"/>
        </p:nvSpPr>
        <p:spPr>
          <a:xfrm flipH="false" flipV="false" rot="0">
            <a:off x="3693321" y="4270714"/>
            <a:ext cx="8473866" cy="1354217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lstStyle>
            <a:defPPr/>
            <a:lvl1pPr algn="l" indent="0" lvl="0" marL="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indent="0" marL="0"/>
            <a:r>
              <a:rPr b="true" sz="180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ОБЯЗАТЕЛЬНЫЙ ЦИФРОВОЙ МИНИМУМ ДЛЯ СТАТИСТИКА</a:t>
            </a:r>
            <a:r>
              <a:rPr b="true" sz="1800">
                <a:solidFill>
                  <a:schemeClr val="tx1"/>
                </a:solidFill>
                <a:latin typeface="Arial"/>
                <a:ea typeface="Arial"/>
                <a:cs typeface="Arial"/>
              </a:rPr>
              <a:t>:</a:t>
            </a:r>
            <a:endParaRPr b="true" sz="180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algn="l" indent="-285750" marL="285750">
              <a:buFont typeface="Arial"/>
              <a:buChar char="•"/>
            </a:pPr>
            <a:r>
              <a:rPr sz="1600">
                <a:latin typeface="Arial"/>
                <a:ea typeface="Arial"/>
                <a:cs typeface="Arial"/>
              </a:rPr>
              <a:t>платформы интеграции данных (</a:t>
            </a:r>
            <a:r>
              <a:rPr sz="1600">
                <a:latin typeface="Arial"/>
                <a:ea typeface="Arial"/>
                <a:cs typeface="Arial"/>
              </a:rPr>
              <a:t>госданные</a:t>
            </a:r>
            <a:r>
              <a:rPr sz="1600">
                <a:latin typeface="Arial"/>
                <a:ea typeface="Arial"/>
                <a:cs typeface="Arial"/>
              </a:rPr>
              <a:t>, отраслевые, корпоративные)</a:t>
            </a:r>
          </a:p>
          <a:p>
            <a:pPr algn="l" indent="-285750" marL="285750">
              <a:buFont typeface="Arial"/>
              <a:buChar char="•"/>
            </a:pPr>
            <a:r>
              <a:rPr sz="1600">
                <a:latin typeface="Arial"/>
                <a:ea typeface="Arial"/>
                <a:cs typeface="Arial"/>
              </a:rPr>
              <a:t>инструменты сценарного и предиктивного моделирования</a:t>
            </a:r>
          </a:p>
          <a:p>
            <a:pPr algn="l" indent="-285750" marL="285750">
              <a:buFont typeface="Arial"/>
              <a:buChar char="•"/>
            </a:pPr>
            <a:r>
              <a:rPr sz="1600">
                <a:latin typeface="Arial"/>
                <a:ea typeface="Arial"/>
                <a:cs typeface="Arial"/>
              </a:rPr>
              <a:t>ИИ-ассистенты для первичного анализа, выявления аномалий, генерации гипотез</a:t>
            </a:r>
          </a:p>
          <a:p>
            <a:pPr algn="l" indent="-285750" marL="285750">
              <a:buFont typeface="Arial"/>
              <a:buChar char="•"/>
            </a:pPr>
            <a:r>
              <a:rPr sz="1600">
                <a:latin typeface="Arial"/>
                <a:ea typeface="Arial"/>
                <a:cs typeface="Arial"/>
              </a:rPr>
              <a:t>системы визуализации, ориентированные на управленцев</a:t>
            </a:r>
          </a:p>
        </p:txBody>
      </p:sp>
    </p:spTree>
  </p:cSld>
</p:sld>
</file>

<file path=ppt/slides/slide5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259" name="GroupShape 25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60" name="Shape 260"/>
          <p:cNvSpPr txBox="true"/>
          <p:nvPr isPhoto="false"/>
        </p:nvSpPr>
        <p:spPr>
          <a:xfrm flipH="false" flipV="false" rot="0">
            <a:off x="240890" y="197990"/>
            <a:ext cx="10533033" cy="358753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just" indent="0" marL="0">
              <a:lnSpc>
                <a:spcPct val="115000"/>
              </a:lnSpc>
            </a:pPr>
            <a:r>
              <a:rPr b="true" sz="1600">
                <a:solidFill>
                  <a:schemeClr val="accent5">
                    <a:lumMod val="50000"/>
                  </a:schemeClr>
                </a:solidFill>
                <a:latin typeface="Arial Black"/>
                <a:ea typeface="Arial Black"/>
                <a:cs typeface="Arial Black"/>
              </a:rPr>
              <a:t>ОТРАСЛЕВАЯ СТРАТЕГИЯ ОБРАЗОВАНИЯ: СТАТИСТИКА КАК ЯДРО СУВЕРЕНИТЕТА</a:t>
            </a:r>
            <a:endParaRPr sz="1200">
              <a:solidFill>
                <a:schemeClr val="tx2">
                  <a:lumMod val="75000"/>
                </a:schemeClr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hidden="false" id="261" name="Shape 261"/>
          <p:cNvSpPr txBox="false"/>
          <p:nvPr isPhoto="false"/>
        </p:nvSpPr>
        <p:spPr>
          <a:xfrm flipH="false" flipV="false" rot="0">
            <a:off x="-1" y="6812281"/>
            <a:ext cx="12192001" cy="45718"/>
          </a:xfrm>
          <a:prstGeom prst="rect">
            <a:avLst/>
          </a:prstGeom>
          <a:solidFill>
            <a:srgbClr val="1D4992"/>
          </a:solidFill>
          <a:ln>
            <a:noFill/>
          </a:ln>
        </p:spPr>
        <p:txBody>
          <a:bodyPr anchor="ctr" bIns="45720" lIns="91440" rIns="91440" tIns="45720"/>
          <a:p>
            <a:pPr algn="ctr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b="false" baseline="0" cap="none" i="false" spc="0" strike="noStrike" sz="1800" u="none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grpSp>
        <p:nvGrpSpPr>
          <p:cNvPr hidden="false" id="262" name="Shape 262"/>
          <p:cNvGrpSpPr/>
          <p:nvPr isPhoto="false"/>
        </p:nvGrpSpPr>
        <p:grpSpPr>
          <a:xfrm flipH="false" flipV="false" rot="0">
            <a:off x="11277600" y="6404591"/>
            <a:ext cx="914400" cy="405784"/>
            <a:chOff x="0" y="0"/>
            <a:chExt cx="914400" cy="405784"/>
          </a:xfrm>
        </p:grpSpPr>
        <p:sp>
          <p:nvSpPr>
            <p:cNvPr hidden="false" id="263" name="Shape 263"/>
            <p:cNvSpPr txBox="false"/>
            <p:nvPr isPhoto="false"/>
          </p:nvSpPr>
          <p:spPr>
            <a:xfrm flipH="false" flipV="false" rot="0">
              <a:off x="204139" y="0"/>
              <a:ext cx="710261" cy="405784"/>
            </a:xfrm>
            <a:prstGeom prst="rect">
              <a:avLst/>
            </a:prstGeom>
            <a:solidFill>
              <a:srgbClr val="1D4992"/>
            </a:solidFill>
          </p:spPr>
          <p:txBody>
            <a:bodyPr bIns="0" lIns="0" rIns="0" tIns="0" wrap="square"/>
            <a:p>
              <a:pPr algn="l" indent="0" marL="0"/>
              <a:endParaRPr sz="1092">
                <a:solidFill>
                  <a:srgbClr val="000000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264" name="Shape 264"/>
            <p:cNvSpPr txBox="false"/>
            <p:nvPr isPhoto="false"/>
          </p:nvSpPr>
          <p:spPr>
            <a:xfrm flipH="false" flipV="false" rot="0">
              <a:off x="0" y="30"/>
              <a:ext cx="420669" cy="405753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5732144" name="ODFRight"/>
                <a:gd fmla="val 3714115" name="ODFBottom"/>
                <a:gd fmla="val 5732144" name="ODFWidth"/>
                <a:gd fmla="val 3714115" name="ODFHeight"/>
              </a:gdLst>
              <a:rect b="OXMLTextRectB" l="OXMLTextRectL" r="OXMLTextRectR" t="OXMLTextRectT"/>
              <a:pathLst>
                <a:path fill="norm" h="3714115" stroke="true" w="5732144">
                  <a:moveTo>
                    <a:pt x="3587471" y="3714106"/>
                  </a:moveTo>
                  <a:lnTo>
                    <a:pt x="0" y="3714106"/>
                  </a:lnTo>
                  <a:lnTo>
                    <a:pt x="2144340" y="0"/>
                  </a:lnTo>
                  <a:lnTo>
                    <a:pt x="5731812" y="0"/>
                  </a:lnTo>
                  <a:lnTo>
                    <a:pt x="3587471" y="3714106"/>
                  </a:lnTo>
                  <a:close/>
                </a:path>
              </a:pathLst>
            </a:custGeom>
            <a:solidFill>
              <a:srgbClr val="517BB9"/>
            </a:solidFill>
          </p:spPr>
          <p:txBody>
            <a:bodyPr bIns="0" lIns="0" rIns="0" tIns="0" wrap="square"/>
            <a:p>
              <a:pPr algn="l" indent="0" marL="0"/>
              <a:endParaRPr sz="1092">
                <a:solidFill>
                  <a:srgbClr val="000000"/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hidden="false" id="265" name="Shape 265"/>
          <p:cNvGrpSpPr/>
          <p:nvPr isPhoto="false"/>
        </p:nvGrpSpPr>
        <p:grpSpPr>
          <a:xfrm flipH="false" flipV="false" rot="0">
            <a:off x="10701867" y="-1613"/>
            <a:ext cx="1508863" cy="532812"/>
            <a:chOff x="0" y="0"/>
            <a:chExt cx="1508863" cy="532812"/>
          </a:xfrm>
        </p:grpSpPr>
        <p:sp>
          <p:nvSpPr>
            <p:cNvPr hidden="false" id="266" name="Shape 266"/>
            <p:cNvSpPr txBox="false"/>
            <p:nvPr isPhoto="false"/>
          </p:nvSpPr>
          <p:spPr>
            <a:xfrm flipH="false" flipV="false" rot="0">
              <a:off x="422796" y="0"/>
              <a:ext cx="1086066" cy="532812"/>
            </a:xfrm>
            <a:prstGeom prst="rect">
              <a:avLst/>
            </a:prstGeom>
            <a:solidFill>
              <a:srgbClr val="1D4992"/>
            </a:solidFill>
          </p:spPr>
          <p:txBody>
            <a:bodyPr bIns="0" lIns="0" rIns="0" tIns="0" wrap="square"/>
            <a:p>
              <a:pPr algn="l" indent="0" marL="0"/>
              <a:endParaRPr sz="1092">
                <a:solidFill>
                  <a:srgbClr val="000000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267" name="Shape 267"/>
            <p:cNvSpPr txBox="false"/>
            <p:nvPr isPhoto="false"/>
          </p:nvSpPr>
          <p:spPr>
            <a:xfrm flipH="false" flipV="false" rot="0">
              <a:off x="0" y="38"/>
              <a:ext cx="760857" cy="532773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5732144" name="ODFRight"/>
                <a:gd fmla="val 3714115" name="ODFBottom"/>
                <a:gd fmla="val 5732144" name="ODFWidth"/>
                <a:gd fmla="val 3714115" name="ODFHeight"/>
              </a:gdLst>
              <a:rect b="OXMLTextRectB" l="OXMLTextRectL" r="OXMLTextRectR" t="OXMLTextRectT"/>
              <a:pathLst>
                <a:path fill="norm" h="3714115" stroke="true" w="5732144">
                  <a:moveTo>
                    <a:pt x="3587471" y="3714106"/>
                  </a:moveTo>
                  <a:lnTo>
                    <a:pt x="0" y="3714106"/>
                  </a:lnTo>
                  <a:lnTo>
                    <a:pt x="2144340" y="0"/>
                  </a:lnTo>
                  <a:lnTo>
                    <a:pt x="5731812" y="0"/>
                  </a:lnTo>
                  <a:lnTo>
                    <a:pt x="3587471" y="3714106"/>
                  </a:lnTo>
                  <a:close/>
                </a:path>
              </a:pathLst>
            </a:custGeom>
            <a:solidFill>
              <a:srgbClr val="517BB9"/>
            </a:solidFill>
          </p:spPr>
          <p:txBody>
            <a:bodyPr bIns="0" lIns="0" rIns="0" tIns="0" wrap="square"/>
            <a:p>
              <a:pPr algn="l" indent="0" marL="0"/>
              <a:endParaRPr sz="1092">
                <a:solidFill>
                  <a:srgbClr val="000000"/>
                </a:solidFill>
                <a:latin typeface="+mn-lt"/>
                <a:ea typeface="+mn-ea"/>
                <a:cs typeface="+mn-cs"/>
              </a:endParaRPr>
            </a:p>
          </p:txBody>
        </p:sp>
        <p:pic>
          <p:nvPicPr>
            <p:cNvPr hidden="false" id="269" name="Picture 269"/>
            <p:cNvPicPr preferRelativeResize="true"/>
            <p:nvPr isPhoto="false"/>
          </p:nvPicPr>
          <p:blipFill>
            <a:blip r:embed="rId1"/>
            <a:stretch/>
          </p:blipFill>
          <p:spPr>
            <a:xfrm flipH="false" flipV="false" rot="0">
              <a:off x="956840" y="39739"/>
              <a:ext cx="455498" cy="422670"/>
            </a:xfrm>
            <a:prstGeom prst="rect">
              <a:avLst/>
            </a:prstGeom>
          </p:spPr>
        </p:pic>
        <p:pic>
          <p:nvPicPr>
            <p:cNvPr hidden="false" id="271" name="Picture 271"/>
            <p:cNvPicPr preferRelativeResize="true"/>
            <p:nvPr isPhoto="false"/>
          </p:nvPicPr>
          <p:blipFill>
            <a:blip r:embed="rId2"/>
            <a:stretch/>
          </p:blipFill>
          <p:spPr>
            <a:xfrm flipH="false" flipV="false" rot="0">
              <a:off x="283454" y="117980"/>
              <a:ext cx="609310" cy="278528"/>
            </a:xfrm>
            <a:prstGeom prst="rect">
              <a:avLst/>
            </a:prstGeom>
          </p:spPr>
        </p:pic>
      </p:grpSp>
      <p:sp>
        <p:nvSpPr>
          <p:cNvPr hidden="false" id="272" name="Shape 272"/>
          <p:cNvSpPr txBox="true"/>
          <p:nvPr isPhoto="false">
            <p:ph idx="12" type="sldNum"/>
          </p:nvPr>
        </p:nvSpPr>
        <p:spPr>
          <a:xfrm flipH="false" flipV="false" rot="0">
            <a:off x="11588359" y="6423497"/>
            <a:ext cx="603640" cy="354917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algn="ctr" indent="0" marL="0"/>
            <a:fld id="{72083A23-DB9C-4081-8D19-1B191C0ACE6C}" type="slidenum">
              <a:rPr>
                <a:solidFill>
                  <a:schemeClr val="bg1"/>
                </a:solidFill>
                <a:latin typeface="Arial Narrow"/>
                <a:ea typeface="Arial Narrow"/>
                <a:cs typeface="Arial Narrow"/>
              </a:rPr>
              <a:t>5</a:t>
            </a:fld>
            <a:endParaRPr>
              <a:solidFill>
                <a:schemeClr val="bg1"/>
              </a:solidFill>
              <a:latin typeface="Arial Narrow"/>
              <a:ea typeface="Arial Narrow"/>
              <a:cs typeface="Arial Narrow"/>
            </a:endParaRPr>
          </a:p>
        </p:txBody>
      </p:sp>
      <p:sp>
        <p:nvSpPr>
          <p:cNvPr hidden="false" id="273" name="Shape 273"/>
          <p:cNvSpPr txBox="true"/>
          <p:nvPr isPhoto="false"/>
        </p:nvSpPr>
        <p:spPr>
          <a:xfrm flipH="false" flipV="false" rot="0">
            <a:off x="5718630" y="2270182"/>
            <a:ext cx="6537946" cy="1107995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lstStyle>
            <a:defPPr/>
            <a:lvl1pPr algn="l" indent="0" lvl="0" marL="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indent="0" marL="0"/>
            <a:r>
              <a:rPr b="true" sz="180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БЕЗ СОБСТВЕННЫХ ДАННЫХ НЕТ:</a:t>
            </a:r>
            <a:endParaRPr b="true" sz="1800">
              <a:solidFill>
                <a:schemeClr val="accent1">
                  <a:lumMod val="75000"/>
                </a:schemeClr>
              </a:solidFill>
              <a:latin typeface="Arial"/>
              <a:ea typeface="Arial"/>
              <a:cs typeface="Arial"/>
            </a:endParaRPr>
          </a:p>
          <a:p>
            <a:pPr algn="l" indent="-285750" marL="285750">
              <a:buFont typeface="Wingdings"/>
              <a:buChar char="§"/>
            </a:pPr>
            <a:r>
              <a:rPr sz="1600">
                <a:latin typeface="Arial"/>
                <a:ea typeface="Arial"/>
                <a:cs typeface="Arial"/>
              </a:rPr>
              <a:t> независимого прогнозирования</a:t>
            </a:r>
            <a:endParaRPr sz="1600">
              <a:latin typeface="Arial"/>
              <a:ea typeface="Arial"/>
              <a:cs typeface="Arial"/>
            </a:endParaRPr>
          </a:p>
          <a:p>
            <a:pPr algn="l" indent="-285750" marL="285750">
              <a:buFont typeface="Wingdings"/>
              <a:buChar char="§"/>
            </a:pPr>
            <a:r>
              <a:rPr sz="1600">
                <a:latin typeface="Arial"/>
                <a:ea typeface="Arial"/>
                <a:cs typeface="Arial"/>
              </a:rPr>
              <a:t> стратегического планирования</a:t>
            </a:r>
            <a:endParaRPr sz="1600">
              <a:latin typeface="Arial"/>
              <a:ea typeface="Arial"/>
              <a:cs typeface="Arial"/>
            </a:endParaRPr>
          </a:p>
          <a:p>
            <a:pPr algn="l" indent="-285750" marL="285750">
              <a:buFont typeface="Wingdings"/>
              <a:buChar char="§"/>
            </a:pPr>
            <a:r>
              <a:rPr sz="1600">
                <a:latin typeface="Arial"/>
                <a:ea typeface="Arial"/>
                <a:cs typeface="Arial"/>
              </a:rPr>
              <a:t> управляемого развития экономики и образования</a:t>
            </a:r>
            <a:endParaRPr sz="1600">
              <a:latin typeface="Arial"/>
              <a:ea typeface="Arial"/>
              <a:cs typeface="Arial"/>
            </a:endParaRPr>
          </a:p>
        </p:txBody>
      </p:sp>
      <p:sp>
        <p:nvSpPr>
          <p:cNvPr hidden="false" id="274" name="Shape 274"/>
          <p:cNvSpPr txBox="false"/>
          <p:nvPr isPhoto="false"/>
        </p:nvSpPr>
        <p:spPr>
          <a:xfrm flipH="false" flipV="false" rot="0">
            <a:off x="391886" y="812380"/>
            <a:ext cx="3171108" cy="3268899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  <a:prstDash val="dash"/>
          </a:ln>
        </p:spPr>
        <p:txBody>
          <a:bodyPr anchor="ctr" bIns="45720" lIns="91440" rIns="91440" tIns="45720" wrap="square">
            <a:noAutofit/>
          </a:bodyPr>
          <a:p>
            <a:pPr algn="ctr" indent="0" marL="0">
              <a:lnSpc>
                <a:spcPct val="107000"/>
              </a:lnSpc>
              <a:spcAft>
                <a:spcPts val="800"/>
              </a:spcAft>
            </a:pPr>
            <a:r>
              <a:rPr b="true" sz="240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СТАТИСТИКА</a:t>
            </a:r>
            <a:endParaRPr b="true" sz="1800">
              <a:solidFill>
                <a:schemeClr val="accent1">
                  <a:lumMod val="7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hidden="false" id="275" name="Shape 275"/>
          <p:cNvSpPr txBox="false"/>
          <p:nvPr isPhoto="false"/>
        </p:nvSpPr>
        <p:spPr>
          <a:xfrm flipH="true" flipV="false" rot="0">
            <a:off x="3847479" y="1521439"/>
            <a:ext cx="1558745" cy="1286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/>
          <a:fontRef idx="none"/>
        </p:style>
      </p:sp>
      <p:sp>
        <p:nvSpPr>
          <p:cNvPr hidden="false" id="276" name="Shape 276"/>
          <p:cNvSpPr txBox="false"/>
          <p:nvPr isPhoto="false"/>
        </p:nvSpPr>
        <p:spPr>
          <a:xfrm flipH="false" flipV="false" rot="0">
            <a:off x="3900030" y="2383767"/>
            <a:ext cx="1558745" cy="329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/>
          <a:fontRef idx="none"/>
        </p:style>
      </p:sp>
      <p:sp>
        <p:nvSpPr>
          <p:cNvPr hidden="false" id="277" name="Shape 277"/>
          <p:cNvSpPr txBox="true"/>
          <p:nvPr isPhoto="false"/>
        </p:nvSpPr>
        <p:spPr>
          <a:xfrm flipH="false" flipV="false" rot="0">
            <a:off x="5718629" y="945862"/>
            <a:ext cx="5770721" cy="1107995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lstStyle>
            <a:defPPr/>
            <a:lvl1pPr algn="l" indent="0" lvl="0" marL="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indent="0" marL="0"/>
            <a:r>
              <a:rPr b="true" sz="180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ОТРАСЛЕВАЯ ЛОГИКА ПОДГОТОВКИ:</a:t>
            </a:r>
            <a:endParaRPr b="true" sz="1800">
              <a:solidFill>
                <a:schemeClr val="accent1">
                  <a:lumMod val="75000"/>
                </a:schemeClr>
              </a:solidFill>
              <a:latin typeface="Arial"/>
              <a:ea typeface="Arial"/>
              <a:cs typeface="Arial"/>
            </a:endParaRPr>
          </a:p>
          <a:p>
            <a:pPr algn="l" indent="-285750" marL="285750">
              <a:buFont typeface="Wingdings"/>
              <a:buChar char="§"/>
            </a:pPr>
            <a:r>
              <a:rPr sz="1600">
                <a:latin typeface="Arial"/>
                <a:ea typeface="Arial"/>
                <a:cs typeface="Arial"/>
              </a:rPr>
              <a:t>статистик для промышленности ≠ статистик для медицины ≠ статистик для образования</a:t>
            </a:r>
          </a:p>
          <a:p>
            <a:pPr algn="l" indent="-285750" marL="285750">
              <a:buFont typeface="Wingdings"/>
              <a:buChar char="§"/>
            </a:pPr>
            <a:r>
              <a:rPr sz="1600">
                <a:latin typeface="Arial"/>
                <a:ea typeface="Arial"/>
                <a:cs typeface="Arial"/>
              </a:rPr>
              <a:t>ядро общее, контексты разные</a:t>
            </a:r>
          </a:p>
        </p:txBody>
      </p:sp>
      <p:sp>
        <p:nvSpPr>
          <p:cNvPr hidden="false" id="278" name="Shape 278"/>
          <p:cNvSpPr txBox="true"/>
          <p:nvPr isPhoto="false"/>
        </p:nvSpPr>
        <p:spPr>
          <a:xfrm flipH="false" flipV="false" rot="0">
            <a:off x="-220700" y="5180844"/>
            <a:ext cx="7766087" cy="369332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ctr" indent="0" marL="0"/>
            <a:r>
              <a:rPr b="true" sz="1800">
                <a:solidFill>
                  <a:srgbClr val="C00000"/>
                </a:solidFill>
                <a:latin typeface="Arial"/>
                <a:ea typeface="Arial"/>
                <a:cs typeface="Arial"/>
              </a:rPr>
              <a:t>ПРОФЕССИИ МЕНЯЮТСЯ БЫСТРЕЕ, ЧЕМ СТАНДАРТЫ</a:t>
            </a:r>
            <a:endParaRPr b="true" sz="180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279" name="Shape 279"/>
          <p:cNvSpPr txBox="false"/>
          <p:nvPr isPhoto="false"/>
        </p:nvSpPr>
        <p:spPr>
          <a:xfrm flipH="false" flipV="false" rot="0">
            <a:off x="3673544" y="3188285"/>
            <a:ext cx="458492" cy="358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/>
          <a:fontRef idx="none"/>
        </p:style>
      </p:sp>
      <p:sp>
        <p:nvSpPr>
          <p:cNvPr hidden="false" id="280" name="Shape 280"/>
          <p:cNvSpPr txBox="true"/>
          <p:nvPr isPhoto="false"/>
        </p:nvSpPr>
        <p:spPr>
          <a:xfrm flipH="false" flipV="false" rot="0">
            <a:off x="539536" y="5557453"/>
            <a:ext cx="6245611" cy="646331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ctr" indent="0" marL="0"/>
            <a:r>
              <a:rPr i="true" sz="1800">
                <a:solidFill>
                  <a:schemeClr val="tx1"/>
                </a:solidFill>
                <a:latin typeface="Arial"/>
                <a:ea typeface="Arial"/>
                <a:cs typeface="Arial"/>
              </a:rPr>
              <a:t>СМЕНА ФОКУСА ПОДГОТОВКИ КАДРОВ С УЧЕТОМ НОВОЙ МИССИИ СТАТИСТИКИ </a:t>
            </a:r>
            <a:endParaRPr i="true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281" name="Shape 281"/>
          <p:cNvSpPr txBox="true"/>
          <p:nvPr isPhoto="false"/>
        </p:nvSpPr>
        <p:spPr>
          <a:xfrm flipH="false" flipV="false" rot="0">
            <a:off x="4159047" y="3494946"/>
            <a:ext cx="6125027" cy="1165127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lstStyle>
            <a:defPPr/>
            <a:lvl1pPr algn="l" indent="0" lvl="0" marL="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indent="-285750" marL="285750">
              <a:lnSpc>
                <a:spcPct val="107000"/>
              </a:lnSpc>
              <a:spcAft>
                <a:spcPts val="800"/>
              </a:spcAft>
              <a:buFont typeface="Arial"/>
              <a:buChar char="•"/>
            </a:pPr>
            <a:r>
              <a:rPr b="true" sz="180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ЯЗЫК ОТРАСЛЕВОГО УПРАВЛЕНИЯ</a:t>
            </a:r>
            <a:endParaRPr b="true" sz="1800">
              <a:solidFill>
                <a:schemeClr val="accent1">
                  <a:lumMod val="75000"/>
                </a:schemeClr>
              </a:solidFill>
              <a:latin typeface="Arial"/>
              <a:ea typeface="Arial"/>
              <a:cs typeface="Arial"/>
            </a:endParaRPr>
          </a:p>
          <a:p>
            <a:pPr algn="l" indent="-285750" marL="285750">
              <a:lnSpc>
                <a:spcPct val="107000"/>
              </a:lnSpc>
              <a:spcAft>
                <a:spcPts val="800"/>
              </a:spcAft>
              <a:buFont typeface="Arial"/>
              <a:buChar char="•"/>
            </a:pPr>
            <a:r>
              <a:rPr b="true" sz="180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ОСНОВА ЦИФРОВОГО СУВЕРЕНИТЕТА</a:t>
            </a:r>
            <a:endParaRPr b="true" sz="1800">
              <a:solidFill>
                <a:schemeClr val="accent1">
                  <a:lumMod val="75000"/>
                </a:schemeClr>
              </a:solidFill>
              <a:latin typeface="Arial"/>
              <a:ea typeface="Arial"/>
              <a:cs typeface="Arial"/>
            </a:endParaRPr>
          </a:p>
          <a:p>
            <a:pPr algn="l" indent="-285750" marL="285750">
              <a:lnSpc>
                <a:spcPct val="107000"/>
              </a:lnSpc>
              <a:spcAft>
                <a:spcPts val="800"/>
              </a:spcAft>
              <a:buFont typeface="Arial"/>
              <a:buChar char="•"/>
            </a:pPr>
            <a:r>
              <a:rPr b="true" sz="180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ИНСТРУМЕНТ СТРАТЕГИЧЕСКОГО МЫШЛЕНИЯ</a:t>
            </a:r>
            <a:endParaRPr b="true" sz="1800">
              <a:solidFill>
                <a:schemeClr val="accent1">
                  <a:lumMod val="7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hidden="false" id="282" name="Shape 282"/>
          <p:cNvSpPr txBox="true"/>
          <p:nvPr isPhoto="false"/>
        </p:nvSpPr>
        <p:spPr>
          <a:xfrm flipH="false" flipV="false" rot="0">
            <a:off x="7616159" y="5180844"/>
            <a:ext cx="4350907" cy="968790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ctr" indent="0" marL="0">
              <a:lnSpc>
                <a:spcPct val="107000"/>
              </a:lnSpc>
              <a:spcAft>
                <a:spcPts val="800"/>
              </a:spcAft>
            </a:pPr>
            <a:r>
              <a:rPr i="true" sz="1800">
                <a:solidFill>
                  <a:schemeClr val="tx2">
                    <a:lumMod val="75000"/>
                  </a:schemeClr>
                </a:solidFill>
                <a:latin typeface="Arial"/>
                <a:ea typeface="Arial"/>
                <a:cs typeface="Arial"/>
              </a:rPr>
              <a:t>В</a:t>
            </a:r>
            <a:r>
              <a:rPr i="true" sz="1800">
                <a:solidFill>
                  <a:schemeClr val="tx2">
                    <a:lumMod val="75000"/>
                  </a:schemeClr>
                </a:solidFill>
                <a:latin typeface="Arial"/>
                <a:ea typeface="Arial"/>
                <a:cs typeface="Arial"/>
              </a:rPr>
              <a:t>ыигрывают те, кто умеет превращать данные в осмысленные управленческие решения</a:t>
            </a:r>
            <a:endParaRPr i="true" sz="1800">
              <a:solidFill>
                <a:schemeClr val="tx2">
                  <a:lumMod val="75000"/>
                </a:schemeClr>
              </a:solidFill>
              <a:latin typeface="Aptos"/>
              <a:ea typeface="Aptos"/>
              <a:cs typeface="Aptos"/>
            </a:endParaRPr>
          </a:p>
        </p:txBody>
      </p:sp>
      <p:sp>
        <p:nvSpPr>
          <p:cNvPr hidden="false" id="283" name="Shape 283"/>
          <p:cNvSpPr txBox="false"/>
          <p:nvPr isPhoto="false"/>
        </p:nvSpPr>
        <p:spPr>
          <a:xfrm flipH="false" flipV="false" rot="0">
            <a:off x="6979328" y="5666944"/>
            <a:ext cx="484467" cy="0"/>
          </a:xfrm>
          <a:prstGeom prst="line">
            <a:avLst/>
          </a:prstGeom>
          <a:ln w="63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0"/>
          <a:fillRef idx="0">
            <a:schemeClr val="accent1"/>
          </a:fillRef>
          <a:effectRef idx="0"/>
          <a:fontRef idx="none"/>
        </p:style>
      </p:sp>
      <p:sp>
        <p:nvSpPr>
          <p:cNvPr hidden="false" id="284" name="Shape 284"/>
          <p:cNvSpPr txBox="true"/>
          <p:nvPr isPhoto="false"/>
        </p:nvSpPr>
        <p:spPr>
          <a:xfrm flipH="false" flipV="false" rot="0">
            <a:off x="905617" y="2624301"/>
            <a:ext cx="2144094" cy="1134991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ctr" indent="0" marL="0">
              <a:lnSpc>
                <a:spcPct val="107000"/>
              </a:lnSpc>
              <a:spcAft>
                <a:spcPts val="800"/>
              </a:spcAft>
            </a:pPr>
            <a:r>
              <a:rPr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= данные × технологии × ответственность человека</a:t>
            </a:r>
            <a:endParaRPr sz="1600">
              <a:solidFill>
                <a:schemeClr val="tx1"/>
              </a:solidFill>
              <a:latin typeface="Aptos"/>
              <a:ea typeface="Aptos"/>
              <a:cs typeface="Aptos"/>
            </a:endParaRPr>
          </a:p>
        </p:txBody>
      </p:sp>
    </p:spTree>
  </p:cSld>
</p:sld>
</file>

<file path=ppt/slides/slide6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285" name="GroupShape 28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86" name="Shape 286"/>
          <p:cNvSpPr txBox="false"/>
          <p:nvPr isPhoto="false"/>
        </p:nvSpPr>
        <p:spPr>
          <a:xfrm flipH="true" flipV="true" rot="0">
            <a:off x="3974028" y="-12734"/>
            <a:ext cx="5811480" cy="1287188"/>
          </a:xfrm>
          <a:custGeom>
            <a:avLst/>
            <a:gdLst>
              <a:gd fmla="*/ 0 w 3635753" name="connsiteX0"/>
              <a:gd fmla="*/ 0 h 1283863" name="connsiteY0"/>
              <a:gd fmla="*/ 3635753 w 3635753" name="connsiteX1"/>
              <a:gd fmla="*/ 0 h 1283863" name="connsiteY1"/>
              <a:gd fmla="*/ 3635753 w 3635753" name="connsiteX2"/>
              <a:gd fmla="*/ 1283863 h 1283863" name="connsiteY2"/>
              <a:gd fmla="*/ 0 w 3635753" name="connsiteX3"/>
              <a:gd fmla="*/ 1283863 h 1283863" name="connsiteY3"/>
              <a:gd fmla="*/ 0 w 3635753" name="connsiteX4"/>
              <a:gd fmla="*/ 0 h 1283863" name="connsiteY4"/>
              <a:gd fmla="*/ 0 w 3635753" name="connsiteX0"/>
              <a:gd fmla="*/ 0 h 1283863" name="connsiteY0"/>
              <a:gd fmla="*/ 3635753 w 3635753" name="connsiteX1"/>
              <a:gd fmla="*/ 0 h 1283863" name="connsiteY1"/>
              <a:gd fmla="*/ 2982610 w 3635753" name="connsiteX2"/>
              <a:gd fmla="*/ 1269349 h 1283863" name="connsiteY2"/>
              <a:gd fmla="*/ 0 w 3635753" name="connsiteX3"/>
              <a:gd fmla="*/ 1283863 h 1283863" name="connsiteY3"/>
              <a:gd fmla="*/ 0 w 3635753" name="connsiteX4"/>
              <a:gd fmla="*/ 0 h 1283863" name="connsiteY4"/>
              <a:gd fmla="val 0" name="OXMLTextRectL"/>
              <a:gd fmla="val 0" name="OXMLTextRectT"/>
              <a:gd fmla="val w" name="OXMLTextRectR"/>
              <a:gd fmla="val h" name="OXMLTextRectB"/>
              <a:gd fmla="*/ OXMLTextRectL 1 w" name="COTextRectL"/>
              <a:gd fmla="*/ OXMLTextRectT 1 h" name="COTextRectT"/>
              <a:gd fmla="*/ OXMLTextRectR 1 w" name="COTextRectR"/>
              <a:gd fmla="*/ OXMLTextRectB 1 h" name="COTextRectB"/>
              <a:gd fmla="val 0" name="ODFLeft"/>
              <a:gd fmla="val 0" name="ODFTop"/>
              <a:gd fmla="val 3635753" name="ODFRight"/>
              <a:gd fmla="val 1283863" name="ODFBottom"/>
              <a:gd fmla="val 3635753" name="ODFWidth"/>
              <a:gd fmla="val 1283863" name="ODFHeight"/>
            </a:gdLst>
            <a:rect b="OXMLTextRectB" l="OXMLTextRectL" r="OXMLTextRectR" t="OXMLTextRectT"/>
            <a:pathLst>
              <a:path fill="norm" h="1283863" stroke="true" w="3635753">
                <a:moveTo>
                  <a:pt x="0" y="0"/>
                </a:moveTo>
                <a:lnTo>
                  <a:pt x="3635753" y="0"/>
                </a:lnTo>
                <a:lnTo>
                  <a:pt x="2982610" y="1269349"/>
                </a:lnTo>
                <a:lnTo>
                  <a:pt x="0" y="128386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bIns="0" lIns="0" rIns="0" tIns="0" wrap="square"/>
          <a:p>
            <a:pPr algn="l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b="false" baseline="0" cap="none" i="false" spc="0" strike="noStrike" sz="1092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hidden="false" id="287" name="Shape 287"/>
          <p:cNvSpPr txBox="true"/>
          <p:nvPr isPhoto="false"/>
        </p:nvSpPr>
        <p:spPr>
          <a:xfrm flipH="false" flipV="false" rot="0">
            <a:off x="118089" y="2293064"/>
            <a:ext cx="12210731" cy="1421927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ctr" indent="0" marL="0">
              <a:lnSpc>
                <a:spcPct val="90000"/>
              </a:lnSpc>
            </a:pPr>
            <a:r>
              <a:rPr sz="3200">
                <a:solidFill>
                  <a:srgbClr val="4472C4">
                    <a:lumMod val="75000"/>
                  </a:srgbClr>
                </a:solidFill>
                <a:latin typeface="Arial Black"/>
                <a:ea typeface="Arial Black"/>
                <a:cs typeface="Arial Black"/>
              </a:rPr>
              <a:t>ТРАНСФОРМАЦИЯ СИСТЕМЫ ОБРАЗОВАНИЯ: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 indent="0" marL="0">
              <a:lnSpc>
                <a:spcPct val="90000"/>
              </a:lnSpc>
            </a:pPr>
            <a:r>
              <a:rPr sz="3200">
                <a:solidFill>
                  <a:schemeClr val="bg2">
                    <a:lumMod val="25000"/>
                  </a:schemeClr>
                </a:solidFill>
                <a:latin typeface="Arial Black"/>
                <a:ea typeface="Arial Black"/>
                <a:cs typeface="Arial Black"/>
              </a:rPr>
              <a:t>НОВАЯ РЕАЛЬНОСТЬ И СТРАТЕГИЧЕСКИЕ </a:t>
            </a:r>
            <a:r>
              <a:rPr b="false" baseline="0" cap="none" i="false" spc="0" strike="noStrike" sz="3200" u="none">
                <a:solidFill>
                  <a:schemeClr val="bg2">
                    <a:lumMod val="25000"/>
                  </a:schemeClr>
                </a:solidFill>
                <a:latin typeface="Arial Black"/>
                <a:ea typeface="Arial Black"/>
                <a:cs typeface="Arial Black"/>
              </a:rPr>
              <a:t>ВЕКТОРЫ РАЗВИТИЯ</a:t>
            </a:r>
            <a:endParaRPr sz="2400">
              <a:solidFill>
                <a:schemeClr val="bg2">
                  <a:lumMod val="25000"/>
                </a:schemeClr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hidden="false" id="288" name="Shape 288"/>
          <p:cNvSpPr txBox="true"/>
          <p:nvPr isPhoto="false"/>
        </p:nvSpPr>
        <p:spPr>
          <a:xfrm flipH="false" flipV="false" rot="0">
            <a:off x="10566832" y="6411579"/>
            <a:ext cx="1490809" cy="313932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r" indent="0" marL="0" marR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sz="1600">
                <a:solidFill>
                  <a:srgbClr val="5B9BD5">
                    <a:lumMod val="50000"/>
                  </a:srgbClr>
                </a:solidFill>
                <a:latin typeface="Arial"/>
                <a:ea typeface="Arial"/>
                <a:cs typeface="Arial"/>
              </a:rPr>
              <a:t>26</a:t>
            </a:r>
            <a:r>
              <a:rPr b="false" baseline="0" cap="none" i="false" spc="0" strike="noStrike" sz="1600" u="none">
                <a:solidFill>
                  <a:srgbClr val="5B9BD5">
                    <a:lumMod val="50000"/>
                  </a:srgbClr>
                </a:solidFill>
                <a:latin typeface="Arial"/>
                <a:ea typeface="Arial"/>
                <a:cs typeface="Arial"/>
              </a:rPr>
              <a:t>.01.2026 г.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289" name="Shape 289"/>
          <p:cNvSpPr txBox="false"/>
          <p:nvPr isPhoto="false"/>
        </p:nvSpPr>
        <p:spPr>
          <a:xfrm flipH="false" flipV="false" rot="0">
            <a:off x="1799280" y="4272359"/>
            <a:ext cx="4587006" cy="1446550"/>
          </a:xfrm>
          <a:prstGeom prst="rect">
            <a:avLst/>
          </a:prstGeom>
        </p:spPr>
        <p:txBody>
          <a:bodyPr bIns="45720" lIns="91440" rIns="91440" tIns="45720" wrap="square">
            <a:spAutoFit/>
          </a:bodyPr>
          <a:p>
            <a:pPr algn="l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b="true" baseline="0" cap="none" i="false" spc="0" strike="noStrike" sz="1600" u="none">
                <a:solidFill>
                  <a:srgbClr val="44546A">
                    <a:lumMod val="50000"/>
                  </a:srgbClr>
                </a:solidFill>
                <a:latin typeface="Arial Narrow"/>
                <a:ea typeface="Arial Narrow"/>
                <a:cs typeface="Arial Narrow"/>
              </a:rPr>
              <a:t>Боровская Марина Александровна</a:t>
            </a:r>
            <a:endParaRPr b="true" baseline="0" cap="none" i="false" spc="0" strike="noStrike" sz="1600" u="none">
              <a:solidFill>
                <a:srgbClr val="44546A">
                  <a:lumMod val="50000"/>
                </a:srgbClr>
              </a:solidFill>
              <a:latin typeface="Arial Narrow"/>
              <a:ea typeface="Arial Narrow"/>
              <a:cs typeface="Arial Narrow"/>
            </a:endParaRPr>
          </a:p>
          <a:p>
            <a:pPr algn="l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b="false" baseline="0" cap="none" i="false" spc="0" strike="noStrike" sz="1200" u="none">
                <a:solidFill>
                  <a:srgbClr val="44546A">
                    <a:lumMod val="50000"/>
                  </a:srgbClr>
                </a:solidFill>
                <a:latin typeface="Arial Narrow"/>
                <a:ea typeface="Arial Narrow"/>
                <a:cs typeface="Arial Narrow"/>
              </a:rPr>
              <a:t>Президент Южного федерального университета, председатель           Совета ректоров вузов Юга России, член Правления РСР, Председатель Экспертного совета по вопросам управления в области высшего образования и науки Комитета Государственной Думы РФ по науке и высшему образованию, академик Российской академии образования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b="true" baseline="0" cap="none" i="false" spc="0" strike="noStrike" sz="1200" u="none">
                <a:solidFill>
                  <a:srgbClr val="5B9BD5">
                    <a:lumMod val="50000"/>
                  </a:srgbClr>
                </a:solidFill>
                <a:latin typeface="Arial Narrow"/>
                <a:ea typeface="Arial Narrow"/>
                <a:cs typeface="Arial Narrow"/>
              </a:rPr>
              <a:t>bma@sfedu.ru</a:t>
            </a:r>
            <a:endParaRPr b="true" baseline="0" cap="none" i="false" spc="0" strike="noStrike" sz="1200" u="none">
              <a:solidFill>
                <a:srgbClr val="5B9BD5">
                  <a:lumMod val="50000"/>
                </a:srgbClr>
              </a:solidFill>
              <a:latin typeface="Arial Narrow"/>
              <a:ea typeface="Arial Narrow"/>
              <a:cs typeface="Arial Narrow"/>
            </a:endParaRPr>
          </a:p>
        </p:txBody>
      </p:sp>
      <p:sp>
        <p:nvSpPr>
          <p:cNvPr hidden="false" id="290" name="Shape 290"/>
          <p:cNvSpPr txBox="false"/>
          <p:nvPr isPhoto="false"/>
        </p:nvSpPr>
        <p:spPr>
          <a:xfrm flipH="false" flipV="false" rot="0">
            <a:off x="7613229" y="4279051"/>
            <a:ext cx="4426640" cy="1446550"/>
          </a:xfrm>
          <a:prstGeom prst="rect">
            <a:avLst/>
          </a:prstGeom>
        </p:spPr>
        <p:txBody>
          <a:bodyPr bIns="45720" lIns="91440" rIns="91440" tIns="45720" wrap="square">
            <a:spAutoFit/>
          </a:bodyPr>
          <a:p>
            <a:pPr algn="l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b="true" baseline="0" cap="none" i="false" spc="0" strike="noStrike" sz="1600" u="none">
                <a:solidFill>
                  <a:srgbClr val="44546A">
                    <a:lumMod val="50000"/>
                  </a:srgbClr>
                </a:solidFill>
                <a:latin typeface="Arial Narrow"/>
                <a:ea typeface="Arial Narrow"/>
                <a:cs typeface="Arial Narrow"/>
              </a:rPr>
              <a:t>Афанасьев Антон Анатольевич</a:t>
            </a:r>
            <a:endParaRPr b="true" baseline="0" cap="none" i="false" spc="0" strike="noStrike" sz="1600" u="none">
              <a:solidFill>
                <a:srgbClr val="44546A">
                  <a:lumMod val="50000"/>
                </a:srgbClr>
              </a:solidFill>
              <a:latin typeface="Arial Narrow"/>
              <a:ea typeface="Arial Narrow"/>
              <a:cs typeface="Arial Narrow"/>
            </a:endParaRPr>
          </a:p>
          <a:p>
            <a:pPr algn="l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b="false" baseline="0" cap="none" i="false" spc="0" strike="noStrike" sz="1200" u="none">
                <a:solidFill>
                  <a:srgbClr val="44546A">
                    <a:lumMod val="50000"/>
                  </a:srgbClr>
                </a:solidFill>
                <a:latin typeface="Arial Narrow"/>
                <a:ea typeface="Arial Narrow"/>
                <a:cs typeface="Arial Narrow"/>
              </a:rPr>
              <a:t>Ведущий научный сотрудник, Полномочный представитель ректора ЮФУ по вопросам международного взаимодействия с партнерами в странах-участницах ЧЭС, Вице-президент по международному взаимодействию, Генеральный директор Ассоциации «</a:t>
            </a:r>
            <a:r>
              <a:rPr b="false" baseline="0" cap="none" i="false" spc="0" strike="noStrike" sz="1200" u="none">
                <a:solidFill>
                  <a:srgbClr val="44546A">
                    <a:lumMod val="50000"/>
                  </a:srgbClr>
                </a:solidFill>
                <a:latin typeface="Arial Narrow"/>
                <a:ea typeface="Arial Narrow"/>
                <a:cs typeface="Arial Narrow"/>
              </a:rPr>
              <a:t>C</a:t>
            </a:r>
            <a:r>
              <a:rPr b="false" baseline="0" cap="none" i="false" spc="0" strike="noStrike" sz="1200" u="none">
                <a:solidFill>
                  <a:srgbClr val="44546A">
                    <a:lumMod val="50000"/>
                  </a:srgbClr>
                </a:solidFill>
                <a:latin typeface="Arial Narrow"/>
                <a:ea typeface="Arial Narrow"/>
                <a:cs typeface="Arial Narrow"/>
              </a:rPr>
              <a:t>ЭТ»,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b="false" baseline="0" cap="none" i="false" spc="0" strike="noStrike" sz="1200" u="none">
                <a:solidFill>
                  <a:srgbClr val="44546A">
                    <a:lumMod val="50000"/>
                  </a:srgbClr>
                </a:solidFill>
                <a:latin typeface="Arial Narrow"/>
                <a:ea typeface="Arial Narrow"/>
                <a:cs typeface="Arial Narrow"/>
              </a:rPr>
              <a:t>кандидат экономических наук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b="true" baseline="0" cap="none" i="false" spc="0" strike="noStrike" sz="1200" u="none">
                <a:solidFill>
                  <a:srgbClr val="5B9BD5">
                    <a:lumMod val="50000"/>
                  </a:srgbClr>
                </a:solidFill>
                <a:latin typeface="Arial Narrow"/>
                <a:ea typeface="Arial Narrow"/>
                <a:cs typeface="Arial Narrow"/>
              </a:rPr>
              <a:t>afanasyevanton@sfedu.ru</a:t>
            </a:r>
            <a:endParaRPr b="true" baseline="0" cap="none" i="false" spc="0" strike="noStrike" sz="1200" u="none">
              <a:solidFill>
                <a:srgbClr val="5B9BD5">
                  <a:lumMod val="50000"/>
                </a:srgbClr>
              </a:solidFill>
              <a:latin typeface="Arial Narrow"/>
              <a:ea typeface="Arial Narrow"/>
              <a:cs typeface="Arial Narrow"/>
            </a:endParaRPr>
          </a:p>
        </p:txBody>
      </p:sp>
      <p:grpSp>
        <p:nvGrpSpPr>
          <p:cNvPr hidden="false" id="291" name="Shape 291"/>
          <p:cNvGrpSpPr/>
          <p:nvPr isPhoto="false"/>
        </p:nvGrpSpPr>
        <p:grpSpPr>
          <a:xfrm flipH="false" flipV="false" rot="0">
            <a:off x="459843" y="4296241"/>
            <a:ext cx="1339435" cy="1344476"/>
            <a:chOff x="0" y="0"/>
            <a:chExt cx="1339435" cy="1344476"/>
          </a:xfrm>
        </p:grpSpPr>
        <p:sp>
          <p:nvSpPr>
            <p:cNvPr hidden="false" id="292" name="Shape 292"/>
            <p:cNvSpPr txBox="false"/>
            <p:nvPr isPhoto="false"/>
          </p:nvSpPr>
          <p:spPr>
            <a:xfrm flipH="false" flipV="false" rot="0">
              <a:off x="0" y="0"/>
              <a:ext cx="1339435" cy="13444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 marR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b="false" baseline="0" cap="none" i="false" spc="0" strike="noStrike" sz="1800" u="none">
                <a:solidFill>
                  <a:srgbClr val="FFFFFF"/>
                </a:solidFill>
                <a:latin typeface="Calibri"/>
                <a:ea typeface="Calibri"/>
                <a:cs typeface="Calibri"/>
              </a:endParaRPr>
            </a:p>
          </p:txBody>
        </p:sp>
        <p:pic>
          <p:nvPicPr>
            <p:cNvPr hidden="false" id="294" name="Picture 294"/>
            <p:cNvPicPr preferRelativeResize="true"/>
            <p:nvPr isPhoto="false"/>
          </p:nvPicPr>
          <p:blipFill>
            <a:blip>
              <a:extLst>
                <a:ext uri="{96DAC541-7B7A-43D3-8B79-37D633B846F1}">
                  <asvg:svgBlip r:embed="rId1"/>
                </a:ext>
              </a:extLst>
            </a:blip>
            <a:stretch/>
          </p:blipFill>
          <p:spPr>
            <a:xfrm flipH="false" flipV="false" rot="0">
              <a:off x="89443" y="91394"/>
              <a:ext cx="1153063" cy="1148867"/>
            </a:xfrm>
            <a:prstGeom prst="rect">
              <a:avLst/>
            </a:prstGeom>
          </p:spPr>
        </p:pic>
      </p:grpSp>
      <p:grpSp>
        <p:nvGrpSpPr>
          <p:cNvPr hidden="false" id="295" name="Shape 295"/>
          <p:cNvGrpSpPr/>
          <p:nvPr isPhoto="false"/>
        </p:nvGrpSpPr>
        <p:grpSpPr>
          <a:xfrm flipH="false" flipV="false" rot="0">
            <a:off x="6237970" y="4347594"/>
            <a:ext cx="1339435" cy="1344476"/>
            <a:chOff x="0" y="0"/>
            <a:chExt cx="1339435" cy="1344476"/>
          </a:xfrm>
        </p:grpSpPr>
        <p:sp>
          <p:nvSpPr>
            <p:cNvPr hidden="false" id="296" name="Shape 296"/>
            <p:cNvSpPr txBox="false"/>
            <p:nvPr isPhoto="false"/>
          </p:nvSpPr>
          <p:spPr>
            <a:xfrm flipH="false" flipV="false" rot="0">
              <a:off x="0" y="0"/>
              <a:ext cx="1339435" cy="13444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 marR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b="false" baseline="0" cap="none" i="false" spc="0" strike="noStrike" sz="1800" u="none">
                <a:solidFill>
                  <a:srgbClr val="FFFFFF"/>
                </a:solidFill>
                <a:latin typeface="Calibri"/>
                <a:ea typeface="Calibri"/>
                <a:cs typeface="Calibri"/>
              </a:endParaRPr>
            </a:p>
          </p:txBody>
        </p:sp>
        <p:pic>
          <p:nvPicPr>
            <p:cNvPr hidden="false" id="298" name="Picture 298"/>
            <p:cNvPicPr preferRelativeResize="true"/>
            <p:nvPr isPhoto="false"/>
          </p:nvPicPr>
          <p:blipFill>
            <a:blip>
              <a:extLst>
                <a:ext uri="{96DAC541-7B7A-43D3-8B79-37D633B846F1}">
                  <asvg:svgBlip r:embed="rId2"/>
                </a:ext>
              </a:extLst>
            </a:blip>
            <a:stretch/>
          </p:blipFill>
          <p:spPr>
            <a:xfrm flipH="false" flipV="false" rot="0">
              <a:off x="75034" y="59646"/>
              <a:ext cx="1202616" cy="1190170"/>
            </a:xfrm>
            <a:prstGeom prst="rect">
              <a:avLst/>
            </a:prstGeom>
          </p:spPr>
        </p:pic>
      </p:grpSp>
      <p:sp>
        <p:nvSpPr>
          <p:cNvPr hidden="false" id="299" name="Shape 299"/>
          <p:cNvSpPr txBox="false"/>
          <p:nvPr isPhoto="false"/>
        </p:nvSpPr>
        <p:spPr>
          <a:xfrm flipH="false" flipV="false" rot="0">
            <a:off x="-1" y="6812281"/>
            <a:ext cx="12192001" cy="45718"/>
          </a:xfrm>
          <a:prstGeom prst="rect">
            <a:avLst/>
          </a:prstGeom>
          <a:solidFill>
            <a:srgbClr val="1D4992"/>
          </a:solidFill>
          <a:ln>
            <a:noFill/>
          </a:ln>
        </p:spPr>
        <p:txBody>
          <a:bodyPr anchor="ctr" bIns="45720" lIns="91440" rIns="91440" tIns="45720"/>
          <a:p>
            <a:pPr algn="ctr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b="false" baseline="0" cap="none" i="false" spc="0" strike="noStrike" sz="1800" u="none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hidden="false" id="300" name="Shape 300"/>
          <p:cNvSpPr txBox="true"/>
          <p:nvPr isPhoto="false"/>
        </p:nvSpPr>
        <p:spPr>
          <a:xfrm flipH="false" flipV="false" rot="0">
            <a:off x="153497" y="306551"/>
            <a:ext cx="4102813" cy="830996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ctr" indent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baseline="0" cap="none" spc="0" strike="noStrike" sz="1600" u="none">
                <a:solidFill>
                  <a:schemeClr val="accent3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VI </a:t>
            </a:r>
            <a:r>
              <a:rPr baseline="0" cap="none" spc="0" strike="noStrike" sz="1600" u="none">
                <a:solidFill>
                  <a:schemeClr val="accent3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СЪЕЗД ОБЩЕРОССИЙСКОЙ ОБЩЕСТВЕННОЙ ОРГАНИЗАЦИИ «РОССИЙСКАЯ АССОЦИАЦИЯ СТАТИСТИКОВ»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hidden="false" id="301" name="Shape 301"/>
          <p:cNvGrpSpPr/>
          <p:nvPr isPhoto="false"/>
        </p:nvGrpSpPr>
        <p:grpSpPr>
          <a:xfrm flipH="false" flipV="false" rot="0">
            <a:off x="8574977" y="-1614"/>
            <a:ext cx="3635754" cy="1283863"/>
            <a:chOff x="0" y="0"/>
            <a:chExt cx="3635754" cy="1283863"/>
          </a:xfrm>
        </p:grpSpPr>
        <p:sp>
          <p:nvSpPr>
            <p:cNvPr hidden="false" id="302" name="Shape 302"/>
            <p:cNvSpPr txBox="false"/>
            <p:nvPr isPhoto="false"/>
          </p:nvSpPr>
          <p:spPr>
            <a:xfrm flipH="false" flipV="false" rot="0">
              <a:off x="1018770" y="0"/>
              <a:ext cx="2616984" cy="1283863"/>
            </a:xfrm>
            <a:prstGeom prst="rect">
              <a:avLst/>
            </a:prstGeom>
            <a:solidFill>
              <a:srgbClr val="1D4992"/>
            </a:solidFill>
          </p:spPr>
          <p:txBody>
            <a:bodyPr bIns="0" lIns="0" rIns="0" tIns="0" wrap="square"/>
            <a:p>
              <a:pPr algn="l" indent="0" marL="0" marR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b="false" baseline="0" cap="none" i="false" spc="0" strike="noStrike" sz="1092" u="none">
                <a:solidFill>
                  <a:srgbClr val="000000"/>
                </a:solidFill>
                <a:latin typeface="Calibri"/>
                <a:ea typeface="Calibri"/>
                <a:cs typeface="Calibri"/>
              </a:endParaRPr>
            </a:p>
          </p:txBody>
        </p:sp>
        <p:sp>
          <p:nvSpPr>
            <p:cNvPr hidden="false" id="303" name="Shape 303"/>
            <p:cNvSpPr txBox="false"/>
            <p:nvPr isPhoto="false"/>
          </p:nvSpPr>
          <p:spPr>
            <a:xfrm flipH="false" flipV="false" rot="0">
              <a:off x="0" y="93"/>
              <a:ext cx="1833362" cy="1283769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5732144" name="ODFRight"/>
                <a:gd fmla="val 3714115" name="ODFBottom"/>
                <a:gd fmla="val 5732144" name="ODFWidth"/>
                <a:gd fmla="val 3714115" name="ODFHeight"/>
              </a:gdLst>
              <a:rect b="OXMLTextRectB" l="OXMLTextRectL" r="OXMLTextRectR" t="OXMLTextRectT"/>
              <a:pathLst>
                <a:path fill="norm" h="3714115" stroke="true" w="5732144">
                  <a:moveTo>
                    <a:pt x="3587471" y="3714106"/>
                  </a:moveTo>
                  <a:lnTo>
                    <a:pt x="0" y="3714106"/>
                  </a:lnTo>
                  <a:lnTo>
                    <a:pt x="2144340" y="0"/>
                  </a:lnTo>
                  <a:lnTo>
                    <a:pt x="5731812" y="0"/>
                  </a:lnTo>
                  <a:lnTo>
                    <a:pt x="3587471" y="3714106"/>
                  </a:lnTo>
                  <a:close/>
                </a:path>
              </a:pathLst>
            </a:custGeom>
            <a:solidFill>
              <a:srgbClr val="517BB9"/>
            </a:solidFill>
          </p:spPr>
          <p:txBody>
            <a:bodyPr bIns="0" lIns="0" rIns="0" tIns="0" wrap="square"/>
            <a:p>
              <a:pPr algn="l" indent="0" marL="0" marR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b="false" baseline="0" cap="none" i="false" spc="0" strike="noStrike" sz="1092" u="none">
                <a:solidFill>
                  <a:srgbClr val="000000"/>
                </a:solidFill>
                <a:latin typeface="Calibri"/>
                <a:ea typeface="Calibri"/>
                <a:cs typeface="Calibri"/>
              </a:endParaRPr>
            </a:p>
          </p:txBody>
        </p:sp>
        <p:pic>
          <p:nvPicPr>
            <p:cNvPr hidden="false" id="305" name="Picture 305"/>
            <p:cNvPicPr preferRelativeResize="true"/>
            <p:nvPr isPhoto="false"/>
          </p:nvPicPr>
          <p:blipFill>
            <a:blip r:embed="rId3"/>
            <a:stretch/>
          </p:blipFill>
          <p:spPr>
            <a:xfrm flipH="false" flipV="false" rot="0">
              <a:off x="2305601" y="95756"/>
              <a:ext cx="1097569" cy="1018466"/>
            </a:xfrm>
            <a:prstGeom prst="rect">
              <a:avLst/>
            </a:prstGeom>
          </p:spPr>
        </p:pic>
        <p:pic>
          <p:nvPicPr>
            <p:cNvPr hidden="false" id="307" name="Picture 307"/>
            <p:cNvPicPr preferRelativeResize="true"/>
            <p:nvPr isPhoto="false"/>
          </p:nvPicPr>
          <p:blipFill>
            <a:blip r:embed="rId4"/>
            <a:stretch/>
          </p:blipFill>
          <p:spPr>
            <a:xfrm flipH="false" flipV="false" rot="0">
              <a:off x="683012" y="284286"/>
              <a:ext cx="1468194" cy="671142"/>
            </a:xfrm>
            <a:prstGeom prst="rect">
              <a:avLst/>
            </a:prstGeom>
          </p:spPr>
        </p:pic>
      </p:grpSp>
      <p:pic>
        <p:nvPicPr>
          <p:cNvPr hidden="false" id="309" name="Picture 309"/>
          <p:cNvPicPr preferRelativeResize="true"/>
          <p:nvPr isPhoto="false"/>
        </p:nvPicPr>
        <p:blipFill>
          <a:blip r:embed="rId5"/>
          <a:stretch/>
        </p:blipFill>
        <p:spPr>
          <a:xfrm flipH="false" flipV="false" rot="0">
            <a:off x="7417090" y="108658"/>
            <a:ext cx="1163149" cy="1138774"/>
          </a:xfrm>
          <a:prstGeom prst="rect">
            <a:avLst/>
          </a:prstGeom>
        </p:spPr>
      </p:pic>
      <p:pic>
        <p:nvPicPr>
          <p:cNvPr hidden="false" id="311" name="Picture 311"/>
          <p:cNvPicPr preferRelativeResize="true"/>
          <p:nvPr isPhoto="false"/>
        </p:nvPicPr>
        <p:blipFill>
          <a:blip r:embed="rId6"/>
          <a:stretch/>
        </p:blipFill>
        <p:spPr>
          <a:xfrm flipH="false" flipV="false" rot="0">
            <a:off x="4294590" y="32311"/>
            <a:ext cx="2467656" cy="1209635"/>
          </a:xfrm>
          <a:prstGeom prst="rect">
            <a:avLst/>
          </a:prstGeom>
        </p:spPr>
      </p:pic>
      <p:pic>
        <p:nvPicPr>
          <p:cNvPr hidden="false" id="313" name="Picture 313"/>
          <p:cNvPicPr preferRelativeResize="true"/>
          <p:nvPr isPhoto="false"/>
        </p:nvPicPr>
        <p:blipFill>
          <a:blip>
            <a:extLst>
              <a:ext uri="{96DAC541-7B7A-43D3-8B79-37D633B846F1}">
                <asvg:svgBlip r:embed="rId7"/>
              </a:ext>
            </a:extLst>
          </a:blip>
          <a:srcRect b="0" l="21617" r="64458" t="0"/>
          <a:stretch/>
        </p:blipFill>
        <p:spPr>
          <a:xfrm flipH="false" flipV="false" rot="0">
            <a:off x="6530193" y="237637"/>
            <a:ext cx="870032" cy="845943"/>
          </a:xfrm>
          <a:prstGeom prst="rect">
            <a:avLst/>
          </a:prstGeom>
        </p:spPr>
      </p:pic>
    </p:spTree>
  </p:cSld>
</p:sld>
</file>

<file path=ppt/theme/theme1.xml><?xml version="1.0" encoding="utf-8"?>
<a:theme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</a:gradFill>
      </a:bgFillStyleLst>
    </a:fmtScheme>
  </a:themeElements>
</a:theme>
</file>

<file path=ppt/theme/theme2.xml><?xml version="1.0" encoding="utf-8"?>
<a:theme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</a:gradFill>
      </a:bgFillStyleLst>
    </a:fmtScheme>
  </a:themeElements>
</a:theme>
</file>

<file path=docProps/app.xml><?xml version="1.0" encoding="utf-8"?>
<Properties xmlns="http://schemas.openxmlformats.org/officeDocument/2006/extended-properties">
  <Template>Normal.dotm</Template>
  <TotalTime>0</TotalTime>
  <DocSecurity>0</DocSecurity>
  <ScaleCrop>false</ScaleCrop>
  <Application>MyOffice-CoreFramework-Android/39-1403.1124.10324.1037.1@679e5ff1b4970ca5064828970bd80f08e8f6daeb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2024-04-22T08:00:31Z</dcterms:created>
  <dcterms:modified xsi:type="dcterms:W3CDTF">2026-01-23T06:18:20Z</dcterms:modified>
</cp:coreProperties>
</file>