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5" r:id="rId3"/>
    <p:sldMasterId id="2147483697" r:id="rId4"/>
  </p:sldMasterIdLst>
  <p:notesMasterIdLst>
    <p:notesMasterId r:id="rId18"/>
  </p:notesMasterIdLst>
  <p:sldIdLst>
    <p:sldId id="271" r:id="rId5"/>
    <p:sldId id="327" r:id="rId6"/>
    <p:sldId id="293" r:id="rId7"/>
    <p:sldId id="328" r:id="rId8"/>
    <p:sldId id="329" r:id="rId9"/>
    <p:sldId id="338" r:id="rId10"/>
    <p:sldId id="331" r:id="rId11"/>
    <p:sldId id="323" r:id="rId12"/>
    <p:sldId id="310" r:id="rId13"/>
    <p:sldId id="309" r:id="rId14"/>
    <p:sldId id="336" r:id="rId15"/>
    <p:sldId id="325" r:id="rId16"/>
    <p:sldId id="289" r:id="rId1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2FF3"/>
    <a:srgbClr val="EFF5FB"/>
    <a:srgbClr val="ED7D31"/>
    <a:srgbClr val="CFA50B"/>
    <a:srgbClr val="EAF7E9"/>
    <a:srgbClr val="BEE5BA"/>
    <a:srgbClr val="00589A"/>
    <a:srgbClr val="EAF2FA"/>
    <a:srgbClr val="FFB3B3"/>
    <a:srgbClr val="FF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5" autoAdjust="0"/>
    <p:restoredTop sz="92242" autoAdjust="0"/>
  </p:normalViewPr>
  <p:slideViewPr>
    <p:cSldViewPr>
      <p:cViewPr varScale="1">
        <p:scale>
          <a:sx n="80" d="100"/>
          <a:sy n="80" d="100"/>
        </p:scale>
        <p:origin x="1632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E6D08-F0A1-435F-817C-38F8E12188FA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0C2BE-0047-4E53-B950-06DE94B8E0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050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106413-4806-43D9-A1D8-A1B0308BD468}" type="slidenum">
              <a:rPr lang="ru-RU" altLang="ru-RU" smtClean="0"/>
              <a:pPr/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2356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106413-4806-43D9-A1D8-A1B0308BD468}" type="slidenum">
              <a:rPr lang="ru-RU" altLang="ru-RU" smtClean="0">
                <a:solidFill>
                  <a:prstClr val="black"/>
                </a:solidFill>
              </a:rPr>
              <a:pPr/>
              <a:t>13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564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3A16-E544-4AA9-8D92-43EC93456B78}" type="datetime1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20 октября 2015 г. Новосибирск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2D1-6E73-438B-975A-1F8D8EB395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832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5092-4439-432F-884B-0BD864241CE8}" type="datetime1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20 октября 2015 г. Новосибирск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2D1-6E73-438B-975A-1F8D8EB395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717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24C1-AF00-491E-8887-34724DFDD961}" type="datetime1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20 октября 2015 г. Новосибирск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2D1-6E73-438B-975A-1F8D8EB395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89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AFE12-3D41-4E91-A198-69800A67EC5E}" type="datetime1">
              <a:rPr lang="ru-RU"/>
              <a:pPr>
                <a:defRPr/>
              </a:pPr>
              <a:t>30.11.2018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C73BA-9BE9-4D60-A0B1-EC78D91701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4577299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64710-80E8-4EB1-B4CC-145390DF206F}" type="datetime1">
              <a:rPr lang="ru-RU"/>
              <a:pPr>
                <a:defRPr/>
              </a:pPr>
              <a:t>30.11.2018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1653A-D765-4E1F-83B8-674BE4EA2D5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0854522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974CA-93D1-4E47-A17A-539FDC951E5E}" type="datetime1">
              <a:rPr lang="ru-RU"/>
              <a:pPr>
                <a:defRPr/>
              </a:pPr>
              <a:t>30.11.2018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5CD16-8D89-4166-82F1-4134EF8F9E1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0556252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74EBB-6F92-497F-91C0-F7080B05FD14}" type="datetime1">
              <a:rPr lang="ru-RU"/>
              <a:pPr>
                <a:defRPr/>
              </a:pPr>
              <a:t>30.11.2018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F7430-0EC8-415B-9D0D-DBF0EEED3DB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2723366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6ADB7-A42B-42AC-B33D-E4AF955F50FF}" type="datetime1">
              <a:rPr lang="ru-RU"/>
              <a:pPr>
                <a:defRPr/>
              </a:pPr>
              <a:t>30.11.2018</a:t>
            </a:fld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E7994-43E7-4D6C-9B79-EE0AE6DDE18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4928811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FC79E-E71D-4A4A-B327-B8DCFC832C2C}" type="datetime1">
              <a:rPr lang="ru-RU"/>
              <a:pPr>
                <a:defRPr/>
              </a:pPr>
              <a:t>30.11.2018</a:t>
            </a:fld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F4AF3-D8A5-4E53-9B5E-91F6379594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3475624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125E0-ED02-42FB-B19A-E10599517C87}" type="datetime1">
              <a:rPr lang="ru-RU"/>
              <a:pPr>
                <a:defRPr/>
              </a:pPr>
              <a:t>30.11.2018</a:t>
            </a:fld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07BC4-7C85-4D83-9837-A671F6130E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7729065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470F6-E295-4947-96CD-E450C5888CDD}" type="datetime1">
              <a:rPr lang="ru-RU"/>
              <a:pPr>
                <a:defRPr/>
              </a:pPr>
              <a:t>30.11.2018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110E9-B93E-4060-AA1B-744301DEDF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2574644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A848-CA78-4B75-A4BE-8DD0B88AE076}" type="datetime1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20 октября 2015 г. Новосибирск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2D1-6E73-438B-975A-1F8D8EB395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9832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EDC0B-306D-426B-B69A-E677E80D0332}" type="datetime1">
              <a:rPr lang="ru-RU"/>
              <a:pPr>
                <a:defRPr/>
              </a:pPr>
              <a:t>30.11.2018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03AFC-A709-468D-A223-D72D91863E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3039220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73C38-92D0-45C3-8EE4-7AA5642B7B83}" type="datetime1">
              <a:rPr lang="ru-RU"/>
              <a:pPr>
                <a:defRPr/>
              </a:pPr>
              <a:t>30.11.2018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AE6FB-B6B8-4E04-84EE-9415FE7A31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4225469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8B8B8-5146-4EA4-9D1F-B0E36753B328}" type="datetime1">
              <a:rPr lang="ru-RU"/>
              <a:pPr>
                <a:defRPr/>
              </a:pPr>
              <a:t>30.11.2018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ABB5D-766A-4701-BF81-0483B5DB58E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4059501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3B6BF-483D-43AE-BB30-54213E0F0772}" type="datetime1">
              <a:rPr lang="ru-RU"/>
              <a:pPr>
                <a:defRPr/>
              </a:pPr>
              <a:t>30.11.2018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9FEA0-A601-4F51-A6DE-CE98151AAE2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1266780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3A16-E544-4AA9-8D92-43EC93456B7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20 октября 2015 г. Новосибирск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2D1-6E73-438B-975A-1F8D8EB395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4014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A848-CA78-4B75-A4BE-8DD0B88AE07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20 октября 2015 г. Новосибирск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2D1-6E73-438B-975A-1F8D8EB395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4814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DF34B-8FFD-4A89-BE08-5F58ABED3D1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20 октября 2015 г. Новосибирск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2D1-6E73-438B-975A-1F8D8EB395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9400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3D56-B2BB-4D56-9AA8-57880F7C7C3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20 октября 2015 г. Новосибирск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2D1-6E73-438B-975A-1F8D8EB395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3329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9473E-2A4F-423C-A43C-91D088FB80E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20 октября 2015 г. Новосибирск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2D1-6E73-438B-975A-1F8D8EB395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5713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A1FA3-868F-4368-8B8A-B4F1AA9F2DF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20 октября 2015 г. Новосибирск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2D1-6E73-438B-975A-1F8D8EB395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559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DF34B-8FFD-4A89-BE08-5F58ABED3D18}" type="datetime1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20 октября 2015 г. Новосибирск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2D1-6E73-438B-975A-1F8D8EB395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9573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67017-555D-4142-9EC7-E86831954BD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20 октября 2015 г. Новосибирск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2D1-6E73-438B-975A-1F8D8EB395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4306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46897-F272-41B0-9D26-97DE0874989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20 октября 2015 г. Новосибирск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2D1-6E73-438B-975A-1F8D8EB395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9493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0D2BF-23F3-4F24-B348-7064FC6EB6C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20 октября 2015 г. Новосибирск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2D1-6E73-438B-975A-1F8D8EB395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8717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5092-4439-432F-884B-0BD864241CE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20 октября 2015 г. Новосибирск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2D1-6E73-438B-975A-1F8D8EB395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609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24C1-AF00-491E-8887-34724DFDD96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20 октября 2015 г. Новосибирск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2D1-6E73-438B-975A-1F8D8EB395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3936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AFE12-3D41-4E91-A198-69800A67EC5E}" type="datetime1">
              <a:rPr lang="ru-RU"/>
              <a:pPr>
                <a:defRPr/>
              </a:pPr>
              <a:t>30.11.2018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C73BA-9BE9-4D60-A0B1-EC78D91701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4577299"/>
      </p:ext>
    </p:extLst>
  </p:cSld>
  <p:clrMapOvr>
    <a:masterClrMapping/>
  </p:clrMapOvr>
  <p:transition spd="med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64710-80E8-4EB1-B4CC-145390DF206F}" type="datetime1">
              <a:rPr lang="ru-RU"/>
              <a:pPr>
                <a:defRPr/>
              </a:pPr>
              <a:t>30.11.2018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1653A-D765-4E1F-83B8-674BE4EA2D5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0854522"/>
      </p:ext>
    </p:extLst>
  </p:cSld>
  <p:clrMapOvr>
    <a:masterClrMapping/>
  </p:clrMapOvr>
  <p:transition spd="med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974CA-93D1-4E47-A17A-539FDC951E5E}" type="datetime1">
              <a:rPr lang="ru-RU"/>
              <a:pPr>
                <a:defRPr/>
              </a:pPr>
              <a:t>30.11.2018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5CD16-8D89-4166-82F1-4134EF8F9E1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0556252"/>
      </p:ext>
    </p:extLst>
  </p:cSld>
  <p:clrMapOvr>
    <a:masterClrMapping/>
  </p:clrMapOvr>
  <p:transition spd="med"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74EBB-6F92-497F-91C0-F7080B05FD14}" type="datetime1">
              <a:rPr lang="ru-RU"/>
              <a:pPr>
                <a:defRPr/>
              </a:pPr>
              <a:t>30.11.2018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F7430-0EC8-415B-9D0D-DBF0EEED3DB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2723366"/>
      </p:ext>
    </p:extLst>
  </p:cSld>
  <p:clrMapOvr>
    <a:masterClrMapping/>
  </p:clrMapOvr>
  <p:transition spd="med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6ADB7-A42B-42AC-B33D-E4AF955F50FF}" type="datetime1">
              <a:rPr lang="ru-RU"/>
              <a:pPr>
                <a:defRPr/>
              </a:pPr>
              <a:t>30.11.2018</a:t>
            </a:fld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E7994-43E7-4D6C-9B79-EE0AE6DDE18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4928811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3D56-B2BB-4D56-9AA8-57880F7C7C3D}" type="datetime1">
              <a:rPr lang="ru-RU" smtClean="0"/>
              <a:pPr/>
              <a:t>30.11.2018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20 октября 2015 г. Новосибирск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2D1-6E73-438B-975A-1F8D8EB395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37030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FC79E-E71D-4A4A-B327-B8DCFC832C2C}" type="datetime1">
              <a:rPr lang="ru-RU"/>
              <a:pPr>
                <a:defRPr/>
              </a:pPr>
              <a:t>30.11.2018</a:t>
            </a:fld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F4AF3-D8A5-4E53-9B5E-91F6379594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3475624"/>
      </p:ext>
    </p:extLst>
  </p:cSld>
  <p:clrMapOvr>
    <a:masterClrMapping/>
  </p:clrMapOvr>
  <p:transition spd="med"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125E0-ED02-42FB-B19A-E10599517C87}" type="datetime1">
              <a:rPr lang="ru-RU"/>
              <a:pPr>
                <a:defRPr/>
              </a:pPr>
              <a:t>30.11.2018</a:t>
            </a:fld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07BC4-7C85-4D83-9837-A671F6130E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7729065"/>
      </p:ext>
    </p:extLst>
  </p:cSld>
  <p:clrMapOvr>
    <a:masterClrMapping/>
  </p:clrMapOvr>
  <p:transition spd="med"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470F6-E295-4947-96CD-E450C5888CDD}" type="datetime1">
              <a:rPr lang="ru-RU"/>
              <a:pPr>
                <a:defRPr/>
              </a:pPr>
              <a:t>30.11.2018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110E9-B93E-4060-AA1B-744301DEDF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2574644"/>
      </p:ext>
    </p:extLst>
  </p:cSld>
  <p:clrMapOvr>
    <a:masterClrMapping/>
  </p:clrMapOvr>
  <p:transition spd="med"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EDC0B-306D-426B-B69A-E677E80D0332}" type="datetime1">
              <a:rPr lang="ru-RU"/>
              <a:pPr>
                <a:defRPr/>
              </a:pPr>
              <a:t>30.11.2018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03AFC-A709-468D-A223-D72D91863E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3039220"/>
      </p:ext>
    </p:extLst>
  </p:cSld>
  <p:clrMapOvr>
    <a:masterClrMapping/>
  </p:clrMapOvr>
  <p:transition spd="med"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73C38-92D0-45C3-8EE4-7AA5642B7B83}" type="datetime1">
              <a:rPr lang="ru-RU"/>
              <a:pPr>
                <a:defRPr/>
              </a:pPr>
              <a:t>30.11.2018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AE6FB-B6B8-4E04-84EE-9415FE7A31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4225469"/>
      </p:ext>
    </p:extLst>
  </p:cSld>
  <p:clrMapOvr>
    <a:masterClrMapping/>
  </p:clrMapOvr>
  <p:transition spd="med"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8B8B8-5146-4EA4-9D1F-B0E36753B328}" type="datetime1">
              <a:rPr lang="ru-RU"/>
              <a:pPr>
                <a:defRPr/>
              </a:pPr>
              <a:t>30.11.2018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ABB5D-766A-4701-BF81-0483B5DB58E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4059501"/>
      </p:ext>
    </p:extLst>
  </p:cSld>
  <p:clrMapOvr>
    <a:masterClrMapping/>
  </p:clrMapOvr>
  <p:transition spd="med"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3B6BF-483D-43AE-BB30-54213E0F0772}" type="datetime1">
              <a:rPr lang="ru-RU"/>
              <a:pPr>
                <a:defRPr/>
              </a:pPr>
              <a:t>30.11.2018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9FEA0-A601-4F51-A6DE-CE98151AAE2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1266780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9473E-2A4F-423C-A43C-91D088FB80EA}" type="datetime1">
              <a:rPr lang="ru-RU" smtClean="0"/>
              <a:pPr/>
              <a:t>30.11.2018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20 октября 2015 г. Новосибирск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2D1-6E73-438B-975A-1F8D8EB395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438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A1FA3-868F-4368-8B8A-B4F1AA9F2DFA}" type="datetime1">
              <a:rPr lang="ru-RU" smtClean="0"/>
              <a:pPr/>
              <a:t>30.11.2018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20 октября 2015 г. Новосибирск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2D1-6E73-438B-975A-1F8D8EB395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179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67017-555D-4142-9EC7-E86831954BD5}" type="datetime1">
              <a:rPr lang="ru-RU" smtClean="0"/>
              <a:pPr/>
              <a:t>30.11.2018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20 октября 2015 г. Новосибирск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2D1-6E73-438B-975A-1F8D8EB395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933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46897-F272-41B0-9D26-97DE0874989F}" type="datetime1">
              <a:rPr lang="ru-RU" smtClean="0"/>
              <a:pPr/>
              <a:t>30.11.2018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20 октября 2015 г. Новосибирск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2D1-6E73-438B-975A-1F8D8EB395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798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0D2BF-23F3-4F24-B348-7064FC6EB6CD}" type="datetime1">
              <a:rPr lang="ru-RU" smtClean="0"/>
              <a:pPr/>
              <a:t>30.11.2018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20 октября 2015 г. Новосибирск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2D1-6E73-438B-975A-1F8D8EB395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752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0B2FE-8099-4A65-82BA-0D1E664496AD}" type="datetime1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20 октября 2015 г. Новосибирск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0F2D1-6E73-438B-975A-1F8D8EB395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53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EF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797810-8801-4897-90A6-128D7303FEE7}" type="datetime1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30.11.2018</a:t>
            </a:fld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EEF0DD-24B1-47C8-9227-0C739B8578B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1426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 spd="med">
    <p:fade/>
  </p:transition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0B2FE-8099-4A65-82BA-0D1E664496A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20 октября 2015 г. Новосибирск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0F2D1-6E73-438B-975A-1F8D8EB395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030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EF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797810-8801-4897-90A6-128D7303FEE7}" type="datetime1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30.11.2018</a:t>
            </a:fld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EEF0DD-24B1-47C8-9227-0C739B8578B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1426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ransition spd="med">
    <p:fade/>
  </p:transition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6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9000">
              <a:srgbClr val="0060AB">
                <a:lumMod val="100000"/>
              </a:srgbClr>
            </a:gs>
            <a:gs pos="0">
              <a:srgbClr val="174273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3347864" y="4653136"/>
            <a:ext cx="5400600" cy="1512168"/>
          </a:xfrm>
          <a:noFill/>
        </p:spPr>
        <p:txBody>
          <a:bodyPr>
            <a:normAutofit fontScale="92500" lnSpcReduction="10000"/>
          </a:bodyPr>
          <a:lstStyle/>
          <a:p>
            <a:pPr algn="r"/>
            <a:endParaRPr lang="ru-RU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Ю.Н. Исмайылова</a:t>
            </a:r>
          </a:p>
          <a:p>
            <a:pPr algn="r"/>
            <a:r>
              <a:rPr lang="ru-RU" sz="1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преподаватель</a:t>
            </a:r>
          </a:p>
          <a:p>
            <a:pPr algn="r"/>
            <a:r>
              <a:rPr lang="ru-RU" sz="1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кафедры статистики НГУЭУ</a:t>
            </a:r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395536" y="6331151"/>
            <a:ext cx="8352928" cy="365125"/>
          </a:xfrm>
        </p:spPr>
        <p:txBody>
          <a:bodyPr/>
          <a:lstStyle/>
          <a:p>
            <a:r>
              <a:rPr lang="en-US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г.  Новосибирск</a:t>
            </a:r>
          </a:p>
        </p:txBody>
      </p:sp>
      <p:sp>
        <p:nvSpPr>
          <p:cNvPr id="18" name="Заголовок 1"/>
          <p:cNvSpPr>
            <a:spLocks noGrp="1"/>
          </p:cNvSpPr>
          <p:nvPr>
            <p:ph type="ctrTitle"/>
          </p:nvPr>
        </p:nvSpPr>
        <p:spPr>
          <a:xfrm>
            <a:off x="339073" y="1916832"/>
            <a:ext cx="8703439" cy="2865526"/>
          </a:xfrm>
          <a:noFill/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МОМЕНТОВ КАК СПОСОБ ДЕКОМПОЗИЦИИ СМЕСЕЙ ВЕРОЯТНОСТНЫХ РАСПРЕДЕЛЕНИЙ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0" y="0"/>
            <a:ext cx="9156700" cy="769937"/>
            <a:chOff x="0" y="0"/>
            <a:chExt cx="9156700" cy="769937"/>
          </a:xfrm>
        </p:grpSpPr>
        <p:sp>
          <p:nvSpPr>
            <p:cNvPr id="4" name="Прямоугольник 3"/>
            <p:cNvSpPr/>
            <p:nvPr/>
          </p:nvSpPr>
          <p:spPr bwMode="auto">
            <a:xfrm>
              <a:off x="0" y="0"/>
              <a:ext cx="9156700" cy="7699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prstClr val="white"/>
                </a:solidFill>
              </a:endParaRPr>
            </a:p>
          </p:txBody>
        </p:sp>
        <p:pic>
          <p:nvPicPr>
            <p:cNvPr id="17" name="Picture 2" descr="D:\Users\Кирилл\Desktop\logoTitle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481" t="8314" r="-386" b="2813"/>
            <a:stretch/>
          </p:blipFill>
          <p:spPr bwMode="auto">
            <a:xfrm>
              <a:off x="35496" y="44624"/>
              <a:ext cx="5592414" cy="659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-12699" y="6524625"/>
            <a:ext cx="9156700" cy="333375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rgbClr val="1B4F89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ru-RU" kern="0" dirty="0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17412" name="Дата 5"/>
          <p:cNvSpPr>
            <a:spLocks noGrp="1"/>
          </p:cNvSpPr>
          <p:nvPr>
            <p:ph type="dt" sz="quarter" idx="10"/>
          </p:nvPr>
        </p:nvSpPr>
        <p:spPr>
          <a:xfrm>
            <a:off x="61913" y="655320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6F78C53-6DAA-4C03-9249-3BFDDB9D36AF}" type="datetime1">
              <a:rPr lang="ru-RU" altLang="ru-RU" sz="1400" smtClean="0">
                <a:solidFill>
                  <a:srgbClr val="1B4F89"/>
                </a:solidFill>
              </a:rPr>
              <a:pPr>
                <a:spcBef>
                  <a:spcPct val="0"/>
                </a:spcBef>
                <a:buFontTx/>
                <a:buNone/>
              </a:pPr>
              <a:t>30.11.2018</a:t>
            </a:fld>
            <a:endParaRPr lang="ru-RU" altLang="ru-RU" sz="1400" dirty="0">
              <a:solidFill>
                <a:srgbClr val="1B4F89"/>
              </a:solidFill>
            </a:endParaRPr>
          </a:p>
        </p:txBody>
      </p:sp>
      <p:sp>
        <p:nvSpPr>
          <p:cNvPr id="17413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604250" y="655320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2DBBB9F6-376B-45EB-9890-2DFE982EB57D}" type="slidenum">
              <a:rPr lang="ru-RU" altLang="ru-RU" sz="1400" smtClean="0">
                <a:solidFill>
                  <a:srgbClr val="1B4F89"/>
                </a:solidFill>
              </a:rPr>
              <a:pPr algn="l">
                <a:spcBef>
                  <a:spcPct val="0"/>
                </a:spcBef>
                <a:buFontTx/>
                <a:buNone/>
              </a:pPr>
              <a:t>10</a:t>
            </a:fld>
            <a:endParaRPr lang="ru-RU" altLang="ru-RU" sz="1400" dirty="0">
              <a:solidFill>
                <a:srgbClr val="1B4F89"/>
              </a:solidFill>
            </a:endParaRPr>
          </a:p>
        </p:txBody>
      </p:sp>
      <p:sp>
        <p:nvSpPr>
          <p:cNvPr id="3" name="Rectangle 44"/>
          <p:cNvSpPr>
            <a:spLocks noChangeArrowheads="1"/>
          </p:cNvSpPr>
          <p:nvPr/>
        </p:nvSpPr>
        <p:spPr bwMode="auto">
          <a:xfrm>
            <a:off x="152400" y="152400"/>
            <a:ext cx="1250336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-12700" y="-27384"/>
            <a:ext cx="9156700" cy="833548"/>
            <a:chOff x="-12700" y="-27384"/>
            <a:chExt cx="9156700" cy="833548"/>
          </a:xfrm>
        </p:grpSpPr>
        <p:sp>
          <p:nvSpPr>
            <p:cNvPr id="15" name="Прямоугольник 14"/>
            <p:cNvSpPr/>
            <p:nvPr/>
          </p:nvSpPr>
          <p:spPr bwMode="auto">
            <a:xfrm>
              <a:off x="-12700" y="-27384"/>
              <a:ext cx="9156700" cy="83354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1B4F8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ln>
                  <a:solidFill>
                    <a:srgbClr val="174273"/>
                  </a:solidFill>
                </a:ln>
                <a:solidFill>
                  <a:prstClr val="white"/>
                </a:solidFill>
              </a:endParaRPr>
            </a:p>
          </p:txBody>
        </p:sp>
        <p:pic>
          <p:nvPicPr>
            <p:cNvPr id="21" name="Picture 2" descr="D:\Users\Кирилл\Desktop\logoTitle.pn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481" t="8314" r="-386" b="2813"/>
            <a:stretch/>
          </p:blipFill>
          <p:spPr bwMode="auto">
            <a:xfrm>
              <a:off x="35496" y="44624"/>
              <a:ext cx="5592414" cy="659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9ED945AA-9821-49BD-A2BE-2A78C6887F3C}"/>
              </a:ext>
            </a:extLst>
          </p:cNvPr>
          <p:cNvSpPr/>
          <p:nvPr/>
        </p:nvSpPr>
        <p:spPr>
          <a:xfrm>
            <a:off x="499906" y="908720"/>
            <a:ext cx="81441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Нормальное распределение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1C04791B-558E-438C-9F7B-F5020887D68F}"/>
                  </a:ext>
                </a:extLst>
              </p:cNvPr>
              <p:cNvSpPr/>
              <p:nvPr/>
            </p:nvSpPr>
            <p:spPr>
              <a:xfrm>
                <a:off x="323528" y="1431940"/>
                <a:ext cx="8496944" cy="12598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ru-RU" sz="2400" i="1"/>
                      <m:t>𝑝</m:t>
                    </m:r>
                    <m:d>
                      <m:dPr>
                        <m:ctrlPr>
                          <a:rPr lang="ru-RU" sz="2400" i="1"/>
                        </m:ctrlPr>
                      </m:dPr>
                      <m:e>
                        <m:r>
                          <a:rPr lang="ru-RU" sz="2400" i="1"/>
                          <m:t>𝑥</m:t>
                        </m:r>
                      </m:e>
                    </m:d>
                    <m:r>
                      <a:rPr lang="ru-RU" sz="2400" i="1"/>
                      <m:t>=</m:t>
                    </m:r>
                    <m:sSub>
                      <m:sSubPr>
                        <m:ctrlPr>
                          <a:rPr lang="ru-RU" sz="2400" i="1"/>
                        </m:ctrlPr>
                      </m:sSubPr>
                      <m:e>
                        <m:r>
                          <a:rPr lang="ru-RU" sz="2400" i="1"/>
                          <m:t>𝑝</m:t>
                        </m:r>
                      </m:e>
                      <m:sub>
                        <m:r>
                          <a:rPr lang="ru-RU" sz="2400" i="1"/>
                          <m:t>1</m:t>
                        </m:r>
                      </m:sub>
                    </m:sSub>
                    <m:f>
                      <m:fPr>
                        <m:ctrlPr>
                          <a:rPr lang="ru-RU" sz="2400" i="1"/>
                        </m:ctrlPr>
                      </m:fPr>
                      <m:num>
                        <m:r>
                          <a:rPr lang="ru-RU" sz="2400" i="1"/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ru-RU" sz="2400" i="1"/>
                            </m:ctrlPr>
                          </m:radPr>
                          <m:deg/>
                          <m:e>
                            <m:r>
                              <a:rPr lang="ru-RU" sz="2400" i="1"/>
                              <m:t>2</m:t>
                            </m:r>
                            <m:r>
                              <a:rPr lang="ru-RU" sz="2400" i="1"/>
                              <m:t>𝜋</m:t>
                            </m:r>
                            <m:sSup>
                              <m:sSupPr>
                                <m:ctrlPr>
                                  <a:rPr lang="ru-RU" sz="2400" i="1"/>
                                </m:ctrlPr>
                              </m:sSupPr>
                              <m:e>
                                <m:r>
                                  <a:rPr lang="ru-RU" sz="2400" i="1"/>
                                  <m:t>𝜎</m:t>
                                </m:r>
                              </m:e>
                              <m:sup>
                                <m:r>
                                  <a:rPr lang="ru-RU" sz="2400" i="1"/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sSup>
                      <m:sSupPr>
                        <m:ctrlPr>
                          <a:rPr lang="ru-RU" sz="2400" i="1"/>
                        </m:ctrlPr>
                      </m:sSupPr>
                      <m:e>
                        <m:r>
                          <a:rPr lang="ru-RU" sz="2400" i="1"/>
                          <m:t>𝑒</m:t>
                        </m:r>
                      </m:e>
                      <m:sup>
                        <m:r>
                          <a:rPr lang="ru-RU" sz="2400" i="1"/>
                          <m:t>−</m:t>
                        </m:r>
                        <m:f>
                          <m:fPr>
                            <m:ctrlPr>
                              <a:rPr lang="ru-RU" sz="2400" i="1"/>
                            </m:ctrlPr>
                          </m:fPr>
                          <m:num>
                            <m:sSup>
                              <m:sSupPr>
                                <m:ctrlPr>
                                  <a:rPr lang="ru-RU" sz="2400" i="1"/>
                                </m:ctrlPr>
                              </m:sSupPr>
                              <m:e>
                                <m:r>
                                  <a:rPr lang="ru-RU" sz="2400" i="1"/>
                                  <m:t>(</m:t>
                                </m:r>
                                <m:r>
                                  <a:rPr lang="ru-RU" sz="2400" i="1"/>
                                  <m:t>𝑥</m:t>
                                </m:r>
                                <m:r>
                                  <a:rPr lang="ru-RU" sz="2400" i="1"/>
                                  <m:t>−</m:t>
                                </m:r>
                                <m:sSub>
                                  <m:sSubPr>
                                    <m:ctrlPr>
                                      <a:rPr lang="ru-RU" sz="2400" i="1"/>
                                    </m:ctrlPr>
                                  </m:sSubPr>
                                  <m:e>
                                    <m:r>
                                      <a:rPr lang="ru-RU" sz="2400" i="1"/>
                                      <m:t>𝑎</m:t>
                                    </m:r>
                                  </m:e>
                                  <m:sub>
                                    <m:r>
                                      <a:rPr lang="ru-RU" sz="2400" i="1"/>
                                      <m:t>1</m:t>
                                    </m:r>
                                  </m:sub>
                                </m:sSub>
                                <m:r>
                                  <a:rPr lang="ru-RU" sz="2400" i="1"/>
                                  <m:t>)</m:t>
                                </m:r>
                              </m:e>
                              <m:sup>
                                <m:r>
                                  <a:rPr lang="ru-RU" sz="2400" i="1"/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ru-RU" sz="2400" i="1"/>
                              <m:t>2</m:t>
                            </m:r>
                            <m:sSup>
                              <m:sSupPr>
                                <m:ctrlPr>
                                  <a:rPr lang="ru-RU" sz="2400" i="1"/>
                                </m:ctrlPr>
                              </m:sSupPr>
                              <m:e>
                                <m:r>
                                  <a:rPr lang="ru-RU" sz="2400" i="1"/>
                                  <m:t>𝜎</m:t>
                                </m:r>
                              </m:e>
                              <m:sup>
                                <m:r>
                                  <a:rPr lang="ru-RU" sz="2400" i="1"/>
                                  <m:t>2</m:t>
                                </m:r>
                              </m:sup>
                            </m:sSup>
                          </m:den>
                        </m:f>
                      </m:sup>
                    </m:sSup>
                    <m:r>
                      <a:rPr lang="ru-RU" sz="2400" i="1"/>
                      <m:t>+</m:t>
                    </m:r>
                    <m:sSub>
                      <m:sSubPr>
                        <m:ctrlPr>
                          <a:rPr lang="ru-RU" sz="2400" i="1"/>
                        </m:ctrlPr>
                      </m:sSubPr>
                      <m:e>
                        <m:r>
                          <a:rPr lang="ru-RU" sz="2400" i="1"/>
                          <m:t>𝑝</m:t>
                        </m:r>
                      </m:e>
                      <m:sub>
                        <m:r>
                          <a:rPr lang="ru-RU" sz="2400" i="1"/>
                          <m:t>2</m:t>
                        </m:r>
                      </m:sub>
                    </m:sSub>
                    <m:f>
                      <m:fPr>
                        <m:ctrlPr>
                          <a:rPr lang="ru-RU" sz="2400" i="1"/>
                        </m:ctrlPr>
                      </m:fPr>
                      <m:num>
                        <m:r>
                          <a:rPr lang="ru-RU" sz="2400" i="1"/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ru-RU" sz="2400" i="1"/>
                            </m:ctrlPr>
                          </m:radPr>
                          <m:deg/>
                          <m:e>
                            <m:r>
                              <a:rPr lang="ru-RU" sz="2400" i="1"/>
                              <m:t>2</m:t>
                            </m:r>
                            <m:r>
                              <a:rPr lang="ru-RU" sz="2400" i="1"/>
                              <m:t>𝜋</m:t>
                            </m:r>
                            <m:sSup>
                              <m:sSupPr>
                                <m:ctrlPr>
                                  <a:rPr lang="ru-RU" sz="2400" i="1"/>
                                </m:ctrlPr>
                              </m:sSupPr>
                              <m:e>
                                <m:r>
                                  <a:rPr lang="ru-RU" sz="2400" i="1"/>
                                  <m:t>𝜎</m:t>
                                </m:r>
                              </m:e>
                              <m:sup>
                                <m:r>
                                  <a:rPr lang="ru-RU" sz="2400" i="1"/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sSup>
                      <m:sSupPr>
                        <m:ctrlPr>
                          <a:rPr lang="ru-RU" sz="2400" i="1"/>
                        </m:ctrlPr>
                      </m:sSupPr>
                      <m:e>
                        <m:r>
                          <a:rPr lang="ru-RU" sz="2400" i="1"/>
                          <m:t>𝑒</m:t>
                        </m:r>
                      </m:e>
                      <m:sup>
                        <m:r>
                          <a:rPr lang="ru-RU" sz="2400" i="1"/>
                          <m:t>−</m:t>
                        </m:r>
                        <m:f>
                          <m:fPr>
                            <m:ctrlPr>
                              <a:rPr lang="ru-RU" sz="2400" i="1"/>
                            </m:ctrlPr>
                          </m:fPr>
                          <m:num>
                            <m:sSup>
                              <m:sSupPr>
                                <m:ctrlPr>
                                  <a:rPr lang="ru-RU" sz="2400" i="1"/>
                                </m:ctrlPr>
                              </m:sSupPr>
                              <m:e>
                                <m:r>
                                  <a:rPr lang="ru-RU" sz="2400" i="1"/>
                                  <m:t>(</m:t>
                                </m:r>
                                <m:r>
                                  <a:rPr lang="ru-RU" sz="2400" i="1"/>
                                  <m:t>𝑥</m:t>
                                </m:r>
                                <m:r>
                                  <a:rPr lang="ru-RU" sz="2400" i="1"/>
                                  <m:t>−</m:t>
                                </m:r>
                                <m:sSub>
                                  <m:sSubPr>
                                    <m:ctrlPr>
                                      <a:rPr lang="ru-RU" sz="2400" i="1"/>
                                    </m:ctrlPr>
                                  </m:sSubPr>
                                  <m:e>
                                    <m:r>
                                      <a:rPr lang="ru-RU" sz="2400" i="1"/>
                                      <m:t>𝑎</m:t>
                                    </m:r>
                                  </m:e>
                                  <m:sub>
                                    <m:r>
                                      <a:rPr lang="ru-RU" sz="2400" i="1"/>
                                      <m:t>2</m:t>
                                    </m:r>
                                  </m:sub>
                                </m:sSub>
                                <m:r>
                                  <a:rPr lang="ru-RU" sz="2400" i="1"/>
                                  <m:t>)</m:t>
                                </m:r>
                              </m:e>
                              <m:sup>
                                <m:r>
                                  <a:rPr lang="ru-RU" sz="2400" i="1"/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ru-RU" sz="2400" i="1"/>
                              <m:t>2</m:t>
                            </m:r>
                            <m:sSup>
                              <m:sSupPr>
                                <m:ctrlPr>
                                  <a:rPr lang="ru-RU" sz="2400" i="1"/>
                                </m:ctrlPr>
                              </m:sSupPr>
                              <m:e>
                                <m:r>
                                  <a:rPr lang="ru-RU" sz="2400" i="1"/>
                                  <m:t>𝜎</m:t>
                                </m:r>
                              </m:e>
                              <m:sup>
                                <m:r>
                                  <a:rPr lang="ru-RU" sz="2400" i="1"/>
                                  <m:t>2</m:t>
                                </m:r>
                              </m:sup>
                            </m:sSup>
                          </m:den>
                        </m:f>
                      </m:sup>
                    </m:sSup>
                  </m:oMath>
                </a14:m>
                <a:r>
                  <a:rPr lang="ru-RU" sz="2400" i="1" dirty="0"/>
                  <a:t>,</a:t>
                </a:r>
                <a:endParaRPr lang="ru-RU" sz="2400" dirty="0"/>
              </a:p>
              <a:p>
                <a:pPr algn="ctr"/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</a:t>
                </a:r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/>
                        </m:ctrlPr>
                      </m:sSubPr>
                      <m:e>
                        <m:r>
                          <a:rPr lang="ru-RU" sz="2400" i="1"/>
                          <m:t>𝑝</m:t>
                        </m:r>
                      </m:e>
                      <m:sub>
                        <m:r>
                          <a:rPr lang="ru-RU" sz="2400" i="1"/>
                          <m:t>1</m:t>
                        </m:r>
                      </m:sub>
                    </m:sSub>
                    <m:r>
                      <a:rPr lang="ru-RU" sz="2400" i="1"/>
                      <m:t>, </m:t>
                    </m:r>
                    <m:sSub>
                      <m:sSubPr>
                        <m:ctrlPr>
                          <a:rPr lang="ru-RU" sz="2400" i="1"/>
                        </m:ctrlPr>
                      </m:sSubPr>
                      <m:e>
                        <m:r>
                          <a:rPr lang="ru-RU" sz="2400" i="1"/>
                          <m:t>𝑝</m:t>
                        </m:r>
                      </m:e>
                      <m:sub>
                        <m:r>
                          <a:rPr lang="ru-RU" sz="2400" i="1"/>
                          <m:t>2</m:t>
                        </m:r>
                      </m:sub>
                    </m:sSub>
                    <m:r>
                      <a:rPr lang="ru-RU" sz="2400" i="1"/>
                      <m:t>&gt;0 </m:t>
                    </m:r>
                  </m:oMath>
                </a14:m>
                <a:r>
                  <a:rPr lang="ru-RU" sz="2400" dirty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/>
                        </m:ctrlPr>
                      </m:sSubPr>
                      <m:e>
                        <m:r>
                          <a:rPr lang="ru-RU" sz="2400" i="1"/>
                          <m:t>𝑝</m:t>
                        </m:r>
                      </m:e>
                      <m:sub>
                        <m:r>
                          <a:rPr lang="ru-RU" sz="2400" i="1"/>
                          <m:t>1</m:t>
                        </m:r>
                      </m:sub>
                    </m:sSub>
                    <m:r>
                      <a:rPr lang="ru-RU" sz="2400" i="1"/>
                      <m:t>+</m:t>
                    </m:r>
                    <m:sSub>
                      <m:sSubPr>
                        <m:ctrlPr>
                          <a:rPr lang="ru-RU" sz="2400" i="1"/>
                        </m:ctrlPr>
                      </m:sSubPr>
                      <m:e>
                        <m:r>
                          <a:rPr lang="ru-RU" sz="2400" i="1"/>
                          <m:t>𝑝</m:t>
                        </m:r>
                      </m:e>
                      <m:sub>
                        <m:r>
                          <a:rPr lang="ru-RU" sz="2400" i="1"/>
                          <m:t>2</m:t>
                        </m:r>
                      </m:sub>
                    </m:sSub>
                    <m:r>
                      <a:rPr lang="ru-RU" sz="2400" i="1"/>
                      <m:t>=1;</m:t>
                    </m:r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/>
                        </m:ctrlPr>
                      </m:sSupPr>
                      <m:e>
                        <m:r>
                          <a:rPr lang="ru-RU" sz="2400" i="1"/>
                          <m:t>𝜎</m:t>
                        </m:r>
                      </m:e>
                      <m:sup>
                        <m:r>
                          <a:rPr lang="ru-RU" sz="2400" i="1"/>
                          <m:t>2</m:t>
                        </m:r>
                      </m:sup>
                    </m:sSup>
                    <m:r>
                      <a:rPr lang="ru-RU" sz="2400" i="1"/>
                      <m:t>&gt;0;  </m:t>
                    </m:r>
                    <m:sSub>
                      <m:sSubPr>
                        <m:ctrlPr>
                          <a:rPr lang="ru-RU" sz="2400" i="1"/>
                        </m:ctrlPr>
                      </m:sSubPr>
                      <m:e>
                        <m:r>
                          <a:rPr lang="ru-RU" sz="2400" i="1"/>
                          <m:t>𝑎</m:t>
                        </m:r>
                      </m:e>
                      <m:sub>
                        <m:r>
                          <a:rPr lang="ru-RU" sz="2400" i="1"/>
                          <m:t>1</m:t>
                        </m:r>
                      </m:sub>
                    </m:sSub>
                    <m:r>
                      <a:rPr lang="ru-RU" sz="2400" i="1"/>
                      <m:t>,</m:t>
                    </m:r>
                    <m:sSub>
                      <m:sSubPr>
                        <m:ctrlPr>
                          <a:rPr lang="ru-RU" sz="2400" i="1"/>
                        </m:ctrlPr>
                      </m:sSubPr>
                      <m:e>
                        <m:r>
                          <a:rPr lang="ru-RU" sz="2400" i="1"/>
                          <m:t>𝑎</m:t>
                        </m:r>
                      </m:e>
                      <m:sub>
                        <m:r>
                          <a:rPr lang="ru-RU" sz="2400" i="1"/>
                          <m:t>2</m:t>
                        </m:r>
                      </m:sub>
                    </m:sSub>
                    <m:r>
                      <a:rPr lang="ru-RU" sz="2400" i="1"/>
                      <m:t>∈</m:t>
                    </m:r>
                    <m:r>
                      <a:rPr lang="ru-RU" sz="2400" i="1"/>
                      <m:t>ℝ</m:t>
                    </m:r>
                  </m:oMath>
                </a14:m>
                <a:r>
                  <a:rPr lang="ru-RU" sz="2400" dirty="0"/>
                  <a:t>.</a:t>
                </a:r>
              </a:p>
            </p:txBody>
          </p:sp>
        </mc:Choice>
        <mc:Fallback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1C04791B-558E-438C-9F7B-F5020887D6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431940"/>
                <a:ext cx="8496944" cy="1259897"/>
              </a:xfrm>
              <a:prstGeom prst="rect">
                <a:avLst/>
              </a:prstGeom>
              <a:blipFill>
                <a:blip r:embed="rId3"/>
                <a:stretch>
                  <a:fillRect b="-101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16ACE084-5559-4482-8F5C-CA78798F0786}"/>
                  </a:ext>
                </a:extLst>
              </p:cNvPr>
              <p:cNvSpPr/>
              <p:nvPr/>
            </p:nvSpPr>
            <p:spPr>
              <a:xfrm>
                <a:off x="473648" y="2735511"/>
                <a:ext cx="7920682" cy="37891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400" i="1"/>
                          </m:ctrlPr>
                        </m:dPr>
                        <m:e>
                          <m:eqArr>
                            <m:eqArrPr>
                              <m:ctrlPr>
                                <a:rPr lang="ru-RU" sz="2400" i="1"/>
                              </m:ctrlPr>
                            </m:eqArrPr>
                            <m:e>
                              <m:sSubSup>
                                <m:sSubSupPr>
                                  <m:ctrlPr>
                                    <a:rPr lang="ru-RU" sz="2400" i="1"/>
                                  </m:ctrlPr>
                                </m:sSubSupPr>
                                <m:e>
                                  <m:r>
                                    <a:rPr lang="ru-RU" sz="2400" i="1"/>
                                    <m:t>𝑝</m:t>
                                  </m:r>
                                </m:e>
                                <m:sub>
                                  <m:r>
                                    <a:rPr lang="ru-RU" sz="2400" i="1"/>
                                    <m:t>1</m:t>
                                  </m:r>
                                </m:sub>
                                <m:sup>
                                  <m:r>
                                    <a:rPr lang="ru-RU" sz="2400" i="1"/>
                                    <m:t>∗</m:t>
                                  </m:r>
                                </m:sup>
                              </m:sSubSup>
                              <m:r>
                                <a:rPr lang="ru-RU" sz="2400" i="1"/>
                                <m:t>=</m:t>
                              </m:r>
                              <m:f>
                                <m:fPr>
                                  <m:ctrlPr>
                                    <a:rPr lang="ru-RU" sz="2400" i="1"/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ru-RU" sz="2400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ru-RU" sz="2400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  <m:e>
                              <m:sSubSup>
                                <m:sSubSupPr>
                                  <m:ctrlPr>
                                    <a:rPr lang="ru-RU" sz="2400" i="1"/>
                                  </m:ctrlPr>
                                </m:sSubSupPr>
                                <m:e>
                                  <m:r>
                                    <a:rPr lang="ru-RU" sz="2400" i="1"/>
                                    <m:t>𝑝</m:t>
                                  </m:r>
                                </m:e>
                                <m:sub>
                                  <m:r>
                                    <a:rPr lang="ru-RU" sz="2400" i="1"/>
                                    <m:t>2</m:t>
                                  </m:r>
                                </m:sub>
                                <m:sup>
                                  <m:r>
                                    <a:rPr lang="ru-RU" sz="2400" i="1"/>
                                    <m:t>∗</m:t>
                                  </m:r>
                                </m:sup>
                              </m:sSubSup>
                              <m:r>
                                <a:rPr lang="ru-RU" sz="2400" i="1"/>
                                <m:t>=</m:t>
                              </m:r>
                              <m:f>
                                <m:fPr>
                                  <m:ctrlPr>
                                    <a:rPr lang="ru-RU" sz="2400" i="1"/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ru-RU" sz="2400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ru-RU" sz="2400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  <m:e>
                              <m:sSubSup>
                                <m:sSubSupPr>
                                  <m:ctrlPr>
                                    <a:rPr lang="ru-RU" sz="2400" i="1"/>
                                  </m:ctrlPr>
                                </m:sSubSupPr>
                                <m:e>
                                  <m:r>
                                    <a:rPr lang="en-US" sz="2400" i="1"/>
                                    <m:t>𝑎</m:t>
                                  </m:r>
                                </m:e>
                                <m:sub>
                                  <m:r>
                                    <a:rPr lang="ru-RU" sz="2400" i="1"/>
                                    <m:t>1</m:t>
                                  </m:r>
                                </m:sub>
                                <m:sup>
                                  <m:r>
                                    <a:rPr lang="ru-RU" sz="2400" i="1"/>
                                    <m:t>∗</m:t>
                                  </m:r>
                                </m:sup>
                              </m:sSubSup>
                              <m:r>
                                <a:rPr lang="ru-RU" sz="2400" i="1"/>
                                <m:t>=</m:t>
                              </m:r>
                              <m:f>
                                <m:fPr>
                                  <m:ctrlPr>
                                    <a:rPr lang="ru-RU" sz="2400" i="1"/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2</m:t>
                                      </m:r>
                                    </m:sub>
                                  </m:sSub>
                                  <m:r>
                                    <a:rPr lang="ru-RU" sz="2400" i="1"/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ru-RU" sz="2400" i="1"/>
                                      </m:ctrlPr>
                                    </m:sSupPr>
                                    <m:e>
                                      <m:r>
                                        <a:rPr lang="ru-RU" sz="2400" i="1"/>
                                        <m:t>𝜎</m:t>
                                      </m:r>
                                    </m:e>
                                    <m:sup>
                                      <m:r>
                                        <a:rPr lang="ru-RU" sz="2400" i="1"/>
                                        <m:t>2</m:t>
                                      </m:r>
                                    </m:sup>
                                  </m:sSup>
                                  <m:r>
                                    <a:rPr lang="ru-RU" sz="2400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ru-RU" sz="2400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  <m:e>
                              <m:sSubSup>
                                <m:sSubSupPr>
                                  <m:ctrlPr>
                                    <a:rPr lang="ru-RU" sz="2400" i="1"/>
                                  </m:ctrlPr>
                                </m:sSubSupPr>
                                <m:e>
                                  <m:r>
                                    <a:rPr lang="ru-RU" sz="2400" i="1"/>
                                    <m:t>𝑎</m:t>
                                  </m:r>
                                </m:e>
                                <m:sub>
                                  <m:r>
                                    <a:rPr lang="ru-RU" sz="2400" i="1"/>
                                    <m:t>2</m:t>
                                  </m:r>
                                </m:sub>
                                <m:sup>
                                  <m:r>
                                    <a:rPr lang="ru-RU" sz="2400" i="1"/>
                                    <m:t>∗</m:t>
                                  </m:r>
                                </m:sup>
                              </m:sSubSup>
                              <m:r>
                                <a:rPr lang="ru-RU" sz="2400" i="1"/>
                                <m:t>−решение уравнения: </m:t>
                              </m:r>
                            </m:e>
                            <m:e>
                              <m:sSubSup>
                                <m:sSubSupPr>
                                  <m:ctrlPr>
                                    <a:rPr lang="ru-RU" sz="2400" i="1"/>
                                  </m:ctrlPr>
                                </m:sSubSupPr>
                                <m:e>
                                  <m:r>
                                    <a:rPr lang="ru-RU" sz="2400" i="1"/>
                                    <m:t>𝑎</m:t>
                                  </m:r>
                                </m:e>
                                <m:sub>
                                  <m:r>
                                    <a:rPr lang="ru-RU" sz="2400" i="1"/>
                                    <m:t>2</m:t>
                                  </m:r>
                                </m:sub>
                                <m:sup>
                                  <m:r>
                                    <a:rPr lang="ru-RU" sz="2400" i="1"/>
                                    <m:t>2</m:t>
                                  </m:r>
                                </m:sup>
                              </m:sSubSup>
                              <m:d>
                                <m:dPr>
                                  <m:ctrlPr>
                                    <a:rPr lang="ru-RU" sz="2400" i="1"/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2</m:t>
                                      </m:r>
                                    </m:sub>
                                  </m:sSub>
                                  <m:r>
                                    <a:rPr lang="ru-RU" sz="2400" i="1"/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ru-RU" sz="2400" i="1"/>
                                      </m:ctrlPr>
                                    </m:sSupPr>
                                    <m:e>
                                      <m:r>
                                        <a:rPr lang="ru-RU" sz="2400" i="1"/>
                                        <m:t>𝜎</m:t>
                                      </m:r>
                                    </m:e>
                                    <m:sup>
                                      <m:r>
                                        <a:rPr lang="ru-RU" sz="2400" i="1"/>
                                        <m:t>2</m:t>
                                      </m:r>
                                    </m:sup>
                                  </m:sSup>
                                  <m:r>
                                    <a:rPr lang="ru-RU" sz="2400" i="1"/>
                                    <m:t>−4</m:t>
                                  </m:r>
                                  <m:sSubSup>
                                    <m:sSubSupPr>
                                      <m:ctrlPr>
                                        <a:rPr lang="ru-RU" sz="2400" i="1"/>
                                      </m:ctrlPr>
                                    </m:sSubSupPr>
                                    <m:e>
                                      <m:r>
                                        <a:rPr lang="en-US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ru-RU" sz="2400" i="1"/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  <m:r>
                                <a:rPr lang="ru-RU" sz="2400" i="1"/>
                                <m:t>+</m:t>
                              </m:r>
                              <m:sSub>
                                <m:sSubPr>
                                  <m:ctrlPr>
                                    <a:rPr lang="ru-RU" sz="2400" i="1"/>
                                  </m:ctrlPr>
                                </m:sSubPr>
                                <m:e>
                                  <m:r>
                                    <a:rPr lang="en-US" sz="2400" i="1"/>
                                    <m:t>𝑎</m:t>
                                  </m:r>
                                </m:e>
                                <m:sub>
                                  <m:r>
                                    <a:rPr lang="ru-RU" sz="2400" i="1"/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ru-RU" sz="2400" i="1"/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2</m:t>
                                      </m:r>
                                    </m:sub>
                                  </m:sSub>
                                  <m:r>
                                    <a:rPr lang="ru-RU" sz="2400" i="1"/>
                                    <m:t>+4</m:t>
                                  </m:r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1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ru-RU" sz="2400" i="1"/>
                                      </m:ctrlPr>
                                    </m:sSupPr>
                                    <m:e>
                                      <m:r>
                                        <a:rPr lang="ru-RU" sz="2400" i="1"/>
                                        <m:t>𝜎</m:t>
                                      </m:r>
                                    </m:e>
                                    <m:sup>
                                      <m:r>
                                        <a:rPr lang="ru-RU" sz="2400" i="1"/>
                                        <m:t>2</m:t>
                                      </m:r>
                                    </m:sup>
                                  </m:sSup>
                                  <m:r>
                                    <a:rPr lang="ru-RU" sz="2400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3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ru-RU" sz="2400" i="1"/>
                                <m:t>+</m:t>
                              </m:r>
                            </m:e>
                            <m:e>
                              <m:r>
                                <a:rPr lang="ru-RU" sz="2400" i="1"/>
                                <m:t>+</m:t>
                              </m:r>
                              <m:sSub>
                                <m:sSubPr>
                                  <m:ctrlPr>
                                    <a:rPr lang="ru-RU" sz="2400" i="1"/>
                                  </m:ctrlPr>
                                </m:sSubPr>
                                <m:e>
                                  <m:r>
                                    <a:rPr lang="en-US" sz="2400" i="1"/>
                                    <m:t>𝑚</m:t>
                                  </m:r>
                                </m:e>
                                <m:sub>
                                  <m:r>
                                    <a:rPr lang="ru-RU" sz="2400" i="1"/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u-RU" sz="2400" i="1"/>
                                  </m:ctrlPr>
                                </m:sSubPr>
                                <m:e>
                                  <m:r>
                                    <a:rPr lang="en-US" sz="2400" i="1"/>
                                    <m:t>𝑚</m:t>
                                  </m:r>
                                </m:e>
                                <m:sub>
                                  <m:r>
                                    <a:rPr lang="ru-RU" sz="2400" i="1"/>
                                    <m:t>3</m:t>
                                  </m:r>
                                </m:sub>
                              </m:sSub>
                              <m:r>
                                <a:rPr lang="ru-RU" sz="2400" i="1"/>
                                <m:t>−</m:t>
                              </m:r>
                              <m:sSup>
                                <m:sSupPr>
                                  <m:ctrlPr>
                                    <a:rPr lang="ru-RU" sz="2400" i="1"/>
                                  </m:ctrlPr>
                                </m:sSupPr>
                                <m:e>
                                  <m:r>
                                    <a:rPr lang="ru-RU" sz="2400" i="1"/>
                                    <m:t>𝜎</m:t>
                                  </m:r>
                                </m:e>
                                <m:sup>
                                  <m:r>
                                    <a:rPr lang="ru-RU" sz="2400" i="1"/>
                                    <m:t>4</m:t>
                                  </m:r>
                                </m:sup>
                              </m:sSup>
                              <m:r>
                                <a:rPr lang="ru-RU" sz="2400" i="1"/>
                                <m:t>+2</m:t>
                              </m:r>
                              <m:sSub>
                                <m:sSubPr>
                                  <m:ctrlPr>
                                    <a:rPr lang="ru-RU" sz="2400" i="1"/>
                                  </m:ctrlPr>
                                </m:sSubPr>
                                <m:e>
                                  <m:r>
                                    <a:rPr lang="en-US" sz="2400" i="1"/>
                                    <m:t>𝑚</m:t>
                                  </m:r>
                                </m:e>
                                <m:sub>
                                  <m:r>
                                    <a:rPr lang="ru-RU" sz="2400" i="1"/>
                                    <m:t>2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ru-RU" sz="2400" i="1"/>
                                  </m:ctrlPr>
                                </m:sSupPr>
                                <m:e>
                                  <m:r>
                                    <a:rPr lang="ru-RU" sz="2400" i="1"/>
                                    <m:t>𝜎</m:t>
                                  </m:r>
                                </m:e>
                                <m:sup>
                                  <m:r>
                                    <a:rPr lang="ru-RU" sz="2400" i="1"/>
                                    <m:t>2</m:t>
                                  </m:r>
                                </m:sup>
                              </m:sSup>
                              <m:r>
                                <a:rPr lang="ru-RU" sz="2400" i="1"/>
                                <m:t>−3</m:t>
                              </m:r>
                              <m:sSubSup>
                                <m:sSubSupPr>
                                  <m:ctrlPr>
                                    <a:rPr lang="ru-RU" sz="2400" i="1"/>
                                  </m:ctrlPr>
                                </m:sSubSupPr>
                                <m:e>
                                  <m:r>
                                    <a:rPr lang="en-US" sz="2400" i="1"/>
                                    <m:t>𝑚</m:t>
                                  </m:r>
                                </m:e>
                                <m:sub>
                                  <m:r>
                                    <a:rPr lang="ru-RU" sz="2400" i="1"/>
                                    <m:t>1</m:t>
                                  </m:r>
                                </m:sub>
                                <m:sup>
                                  <m:r>
                                    <a:rPr lang="ru-RU" sz="2400" i="1"/>
                                    <m:t>2</m:t>
                                  </m:r>
                                </m:sup>
                              </m:sSubSup>
                              <m:sSup>
                                <m:sSupPr>
                                  <m:ctrlPr>
                                    <a:rPr lang="ru-RU" sz="2400" i="1"/>
                                  </m:ctrlPr>
                                </m:sSupPr>
                                <m:e>
                                  <m:r>
                                    <a:rPr lang="ru-RU" sz="2400" i="1"/>
                                    <m:t>𝜎</m:t>
                                  </m:r>
                                </m:e>
                                <m:sup>
                                  <m:r>
                                    <a:rPr lang="ru-RU" sz="2400" i="1"/>
                                    <m:t>2</m:t>
                                  </m:r>
                                </m:sup>
                              </m:sSup>
                              <m:r>
                                <a:rPr lang="ru-RU" sz="2400" i="1"/>
                                <m:t>−</m:t>
                              </m:r>
                              <m:sSubSup>
                                <m:sSubSupPr>
                                  <m:ctrlPr>
                                    <a:rPr lang="ru-RU" sz="2400" i="1"/>
                                  </m:ctrlPr>
                                </m:sSubSupPr>
                                <m:e>
                                  <m:r>
                                    <a:rPr lang="en-US" sz="2400" i="1"/>
                                    <m:t>𝑚</m:t>
                                  </m:r>
                                </m:e>
                                <m:sub>
                                  <m:r>
                                    <a:rPr lang="ru-RU" sz="2400" i="1"/>
                                    <m:t>2</m:t>
                                  </m:r>
                                </m:sub>
                                <m:sup>
                                  <m:r>
                                    <a:rPr lang="ru-RU" sz="2400" i="1"/>
                                    <m:t>2</m:t>
                                  </m:r>
                                </m:sup>
                              </m:sSubSup>
                              <m:r>
                                <a:rPr lang="ru-RU" sz="2400" i="1"/>
                                <m:t>=0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16ACE084-5559-4482-8F5C-CA78798F07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48" y="2735511"/>
                <a:ext cx="7920682" cy="378911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1910496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-12699" y="6524625"/>
            <a:ext cx="9156700" cy="333375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rgbClr val="1B4F89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ru-RU" kern="0" dirty="0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17412" name="Дата 5"/>
          <p:cNvSpPr>
            <a:spLocks noGrp="1"/>
          </p:cNvSpPr>
          <p:nvPr>
            <p:ph type="dt" sz="quarter" idx="10"/>
          </p:nvPr>
        </p:nvSpPr>
        <p:spPr>
          <a:xfrm>
            <a:off x="61913" y="655320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6F78C53-6DAA-4C03-9249-3BFDDB9D36AF}" type="datetime1">
              <a:rPr lang="ru-RU" altLang="ru-RU" sz="1400" smtClean="0">
                <a:solidFill>
                  <a:srgbClr val="1B4F89"/>
                </a:solidFill>
              </a:rPr>
              <a:pPr>
                <a:spcBef>
                  <a:spcPct val="0"/>
                </a:spcBef>
                <a:buFontTx/>
                <a:buNone/>
              </a:pPr>
              <a:t>30.11.2018</a:t>
            </a:fld>
            <a:endParaRPr lang="ru-RU" altLang="ru-RU" sz="1400" dirty="0">
              <a:solidFill>
                <a:srgbClr val="1B4F89"/>
              </a:solidFill>
            </a:endParaRPr>
          </a:p>
        </p:txBody>
      </p:sp>
      <p:sp>
        <p:nvSpPr>
          <p:cNvPr id="17413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604250" y="655320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2DBBB9F6-376B-45EB-9890-2DFE982EB57D}" type="slidenum">
              <a:rPr lang="ru-RU" altLang="ru-RU" sz="1400" smtClean="0">
                <a:solidFill>
                  <a:srgbClr val="1B4F89"/>
                </a:solidFill>
              </a:rPr>
              <a:pPr algn="l">
                <a:spcBef>
                  <a:spcPct val="0"/>
                </a:spcBef>
                <a:buFontTx/>
                <a:buNone/>
              </a:pPr>
              <a:t>11</a:t>
            </a:fld>
            <a:endParaRPr lang="ru-RU" altLang="ru-RU" sz="1400" dirty="0">
              <a:solidFill>
                <a:srgbClr val="1B4F89"/>
              </a:solidFill>
            </a:endParaRPr>
          </a:p>
        </p:txBody>
      </p:sp>
      <p:sp>
        <p:nvSpPr>
          <p:cNvPr id="3" name="Rectangle 44"/>
          <p:cNvSpPr>
            <a:spLocks noChangeArrowheads="1"/>
          </p:cNvSpPr>
          <p:nvPr/>
        </p:nvSpPr>
        <p:spPr bwMode="auto">
          <a:xfrm>
            <a:off x="152400" y="152400"/>
            <a:ext cx="1250336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3"/>
          <p:cNvGrpSpPr/>
          <p:nvPr/>
        </p:nvGrpSpPr>
        <p:grpSpPr>
          <a:xfrm>
            <a:off x="-12700" y="-27384"/>
            <a:ext cx="9156700" cy="833548"/>
            <a:chOff x="-12700" y="-27384"/>
            <a:chExt cx="9156700" cy="833548"/>
          </a:xfrm>
        </p:grpSpPr>
        <p:sp>
          <p:nvSpPr>
            <p:cNvPr id="15" name="Прямоугольник 14"/>
            <p:cNvSpPr/>
            <p:nvPr/>
          </p:nvSpPr>
          <p:spPr bwMode="auto">
            <a:xfrm>
              <a:off x="-12700" y="-27384"/>
              <a:ext cx="9156700" cy="83354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1B4F8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ln>
                  <a:solidFill>
                    <a:srgbClr val="174273"/>
                  </a:solidFill>
                </a:ln>
                <a:solidFill>
                  <a:prstClr val="white"/>
                </a:solidFill>
              </a:endParaRPr>
            </a:p>
          </p:txBody>
        </p:sp>
        <p:pic>
          <p:nvPicPr>
            <p:cNvPr id="21" name="Picture 2" descr="D:\Users\Кирилл\Desktop\logoTitle.pn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481" t="8314" r="-386" b="2813"/>
            <a:stretch/>
          </p:blipFill>
          <p:spPr bwMode="auto">
            <a:xfrm>
              <a:off x="35496" y="44624"/>
              <a:ext cx="5592414" cy="659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F00A41AE-21A3-4EA4-BF86-CDE4E8A1B680}"/>
              </a:ext>
            </a:extLst>
          </p:cNvPr>
          <p:cNvSpPr/>
          <p:nvPr/>
        </p:nvSpPr>
        <p:spPr>
          <a:xfrm>
            <a:off x="499906" y="909439"/>
            <a:ext cx="81441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Нормальное распределение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0B585B33-5EDD-4E70-B9F4-14C4B0CF6658}"/>
                  </a:ext>
                </a:extLst>
              </p:cNvPr>
              <p:cNvSpPr/>
              <p:nvPr/>
            </p:nvSpPr>
            <p:spPr>
              <a:xfrm>
                <a:off x="323528" y="1432659"/>
                <a:ext cx="8496944" cy="12965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ru-RU" sz="2000" i="1" smtClean="0"/>
                      <m:t>𝑝</m:t>
                    </m:r>
                    <m:d>
                      <m:dPr>
                        <m:ctrlPr>
                          <a:rPr lang="ru-RU" sz="2000" i="1"/>
                        </m:ctrlPr>
                      </m:dPr>
                      <m:e>
                        <m:r>
                          <a:rPr lang="ru-RU" sz="2000" i="1"/>
                          <m:t>𝑥</m:t>
                        </m:r>
                      </m:e>
                    </m:d>
                    <m:r>
                      <a:rPr lang="ru-RU" sz="2000" i="1"/>
                      <m:t>=</m:t>
                    </m:r>
                    <m:sSub>
                      <m:sSubPr>
                        <m:ctrlPr>
                          <a:rPr lang="ru-RU" sz="2000" i="1"/>
                        </m:ctrlPr>
                      </m:sSubPr>
                      <m:e>
                        <m:r>
                          <a:rPr lang="ru-RU" sz="2000" i="1"/>
                          <m:t>𝑝</m:t>
                        </m:r>
                      </m:e>
                      <m:sub>
                        <m:r>
                          <a:rPr lang="ru-RU" sz="2000" i="1"/>
                          <m:t>1</m:t>
                        </m:r>
                      </m:sub>
                    </m:sSub>
                    <m:f>
                      <m:fPr>
                        <m:ctrlPr>
                          <a:rPr lang="ru-RU" sz="2000" i="1"/>
                        </m:ctrlPr>
                      </m:fPr>
                      <m:num>
                        <m:r>
                          <a:rPr lang="ru-RU" sz="2000" i="1"/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ru-RU" sz="2000" i="1"/>
                            </m:ctrlPr>
                          </m:radPr>
                          <m:deg/>
                          <m:e>
                            <m:r>
                              <a:rPr lang="ru-RU" sz="2000" i="1"/>
                              <m:t>2</m:t>
                            </m:r>
                            <m:r>
                              <a:rPr lang="ru-RU" sz="2000" i="1"/>
                              <m:t>𝜋</m:t>
                            </m:r>
                            <m:sSubSup>
                              <m:sSubSupPr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ru-RU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e>
                        </m:rad>
                      </m:den>
                    </m:f>
                    <m:sSup>
                      <m:sSupPr>
                        <m:ctrlPr>
                          <a:rPr lang="ru-RU" sz="2000" i="1"/>
                        </m:ctrlPr>
                      </m:sSupPr>
                      <m:e>
                        <m:r>
                          <a:rPr lang="ru-RU" sz="2000" i="1"/>
                          <m:t>𝑒</m:t>
                        </m:r>
                      </m:e>
                      <m:sup>
                        <m:r>
                          <a:rPr lang="ru-RU" sz="2000" i="1"/>
                          <m:t>−</m:t>
                        </m:r>
                        <m:f>
                          <m:fPr>
                            <m:ctrlPr>
                              <a:rPr lang="ru-RU" sz="2000" i="1"/>
                            </m:ctrlPr>
                          </m:fPr>
                          <m:num>
                            <m:sSup>
                              <m:sSupPr>
                                <m:ctrlPr>
                                  <a:rPr lang="ru-RU" sz="2000" i="1"/>
                                </m:ctrlPr>
                              </m:sSupPr>
                              <m:e>
                                <m:r>
                                  <a:rPr lang="ru-RU" sz="2000" i="1"/>
                                  <m:t>(</m:t>
                                </m:r>
                                <m:r>
                                  <a:rPr lang="ru-RU" sz="2000" i="1"/>
                                  <m:t>𝑥</m:t>
                                </m:r>
                                <m:r>
                                  <a:rPr lang="ru-RU" sz="2000" i="1"/>
                                  <m:t>−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ru-RU" sz="2000" i="1"/>
                                  <m:t>)</m:t>
                                </m:r>
                              </m:e>
                              <m:sup>
                                <m:r>
                                  <a:rPr lang="ru-RU" sz="2000" i="1"/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ru-RU" sz="2000" i="1"/>
                              <m:t>2</m:t>
                            </m:r>
                            <m:sSubSup>
                              <m:sSubSupPr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ru-RU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den>
                        </m:f>
                      </m:sup>
                    </m:sSup>
                    <m:r>
                      <a:rPr lang="ru-RU" sz="2000" i="1"/>
                      <m:t>+</m:t>
                    </m:r>
                    <m:sSub>
                      <m:sSubPr>
                        <m:ctrlPr>
                          <a:rPr lang="ru-RU" sz="2000" i="1"/>
                        </m:ctrlPr>
                      </m:sSubPr>
                      <m:e>
                        <m:r>
                          <a:rPr lang="ru-RU" sz="2000" i="1"/>
                          <m:t>𝑝</m:t>
                        </m:r>
                      </m:e>
                      <m:sub>
                        <m:r>
                          <a:rPr lang="ru-RU" sz="2000" i="1"/>
                          <m:t>2</m:t>
                        </m:r>
                      </m:sub>
                    </m:sSub>
                    <m:f>
                      <m:fPr>
                        <m:ctrlPr>
                          <a:rPr lang="ru-RU" sz="2000" i="1"/>
                        </m:ctrlPr>
                      </m:fPr>
                      <m:num>
                        <m:r>
                          <a:rPr lang="ru-RU" sz="2000" i="1"/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ru-RU" sz="2000" i="1"/>
                            </m:ctrlPr>
                          </m:radPr>
                          <m:deg/>
                          <m:e>
                            <m:r>
                              <a:rPr lang="ru-RU" sz="2000" i="1"/>
                              <m:t>2</m:t>
                            </m:r>
                            <m:r>
                              <a:rPr lang="ru-RU" sz="2000" i="1"/>
                              <m:t>𝜋</m:t>
                            </m:r>
                            <m:sSubSup>
                              <m:sSubSupPr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ru-RU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e>
                        </m:rad>
                      </m:den>
                    </m:f>
                    <m:sSup>
                      <m:sSupPr>
                        <m:ctrlPr>
                          <a:rPr lang="ru-RU" sz="2000" i="1"/>
                        </m:ctrlPr>
                      </m:sSupPr>
                      <m:e>
                        <m:r>
                          <a:rPr lang="ru-RU" sz="2000" i="1"/>
                          <m:t>𝑒</m:t>
                        </m:r>
                      </m:e>
                      <m:sup>
                        <m:r>
                          <a:rPr lang="ru-RU" sz="2000" i="1"/>
                          <m:t>−</m:t>
                        </m:r>
                        <m:f>
                          <m:fPr>
                            <m:ctrlPr>
                              <a:rPr lang="ru-RU" sz="2000" i="1"/>
                            </m:ctrlPr>
                          </m:fPr>
                          <m:num>
                            <m:sSup>
                              <m:sSupPr>
                                <m:ctrlPr>
                                  <a:rPr lang="ru-RU" sz="2000" i="1"/>
                                </m:ctrlPr>
                              </m:sSupPr>
                              <m:e>
                                <m:r>
                                  <a:rPr lang="ru-RU" sz="2000" i="1"/>
                                  <m:t>(</m:t>
                                </m:r>
                                <m:r>
                                  <a:rPr lang="ru-RU" sz="2000" i="1"/>
                                  <m:t>𝑥</m:t>
                                </m:r>
                                <m:r>
                                  <a:rPr lang="ru-RU" sz="2000" i="1"/>
                                  <m:t>−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ru-RU" sz="2000" i="1"/>
                                  <m:t>)</m:t>
                                </m:r>
                              </m:e>
                              <m:sup>
                                <m:r>
                                  <a:rPr lang="ru-RU" sz="2000" i="1"/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ru-RU" sz="2000" i="1"/>
                              <m:t>2</m:t>
                            </m:r>
                            <m:sSubSup>
                              <m:sSubSupPr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ru-RU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den>
                        </m:f>
                      </m:sup>
                    </m:sSup>
                  </m:oMath>
                </a14:m>
                <a:r>
                  <a:rPr lang="ru-RU" sz="2000" i="1" dirty="0"/>
                  <a:t>,</a:t>
                </a:r>
                <a:endParaRPr lang="ru-RU" sz="2000" dirty="0"/>
              </a:p>
              <a:p>
                <a:pPr algn="ctr"/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</a:t>
                </a:r>
                <a:r>
                  <a:rPr lang="ru-RU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/>
                        </m:ctrlPr>
                      </m:sSubPr>
                      <m:e>
                        <m:r>
                          <a:rPr lang="ru-RU" sz="2000" i="1"/>
                          <m:t>𝑝</m:t>
                        </m:r>
                      </m:e>
                      <m:sub>
                        <m:r>
                          <a:rPr lang="ru-RU" sz="2000" i="1"/>
                          <m:t>1</m:t>
                        </m:r>
                      </m:sub>
                    </m:sSub>
                    <m:r>
                      <a:rPr lang="ru-RU" sz="2000" i="1"/>
                      <m:t>, </m:t>
                    </m:r>
                    <m:sSub>
                      <m:sSubPr>
                        <m:ctrlPr>
                          <a:rPr lang="ru-RU" sz="2000" i="1"/>
                        </m:ctrlPr>
                      </m:sSubPr>
                      <m:e>
                        <m:r>
                          <a:rPr lang="ru-RU" sz="2000" i="1"/>
                          <m:t>𝑝</m:t>
                        </m:r>
                      </m:e>
                      <m:sub>
                        <m:r>
                          <a:rPr lang="ru-RU" sz="2000" i="1"/>
                          <m:t>2</m:t>
                        </m:r>
                      </m:sub>
                    </m:sSub>
                    <m:r>
                      <a:rPr lang="ru-RU" sz="2000" i="1"/>
                      <m:t>&gt;0 </m:t>
                    </m:r>
                  </m:oMath>
                </a14:m>
                <a:r>
                  <a:rPr lang="ru-RU" sz="2000" dirty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/>
                        </m:ctrlPr>
                      </m:sSubPr>
                      <m:e>
                        <m:r>
                          <a:rPr lang="ru-RU" sz="2000" i="1"/>
                          <m:t>𝑝</m:t>
                        </m:r>
                      </m:e>
                      <m:sub>
                        <m:r>
                          <a:rPr lang="ru-RU" sz="2000" i="1"/>
                          <m:t>1</m:t>
                        </m:r>
                      </m:sub>
                    </m:sSub>
                    <m:r>
                      <a:rPr lang="ru-RU" sz="2000" i="1"/>
                      <m:t>+</m:t>
                    </m:r>
                    <m:sSub>
                      <m:sSubPr>
                        <m:ctrlPr>
                          <a:rPr lang="ru-RU" sz="2000" i="1"/>
                        </m:ctrlPr>
                      </m:sSubPr>
                      <m:e>
                        <m:r>
                          <a:rPr lang="ru-RU" sz="2000" i="1"/>
                          <m:t>𝑝</m:t>
                        </m:r>
                      </m:e>
                      <m:sub>
                        <m:r>
                          <a:rPr lang="ru-RU" sz="2000" i="1"/>
                          <m:t>2</m:t>
                        </m:r>
                      </m:sub>
                    </m:sSub>
                    <m:r>
                      <a:rPr lang="ru-RU" sz="2000" i="1"/>
                      <m:t>=1;</m:t>
                    </m:r>
                  </m:oMath>
                </a14:m>
                <a:r>
                  <a:rPr lang="ru-RU" sz="20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ru-RU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sSubSup>
                      <m:sSubSup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ru-RU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ru-RU" sz="2000" i="1"/>
                      <m:t>&gt;0;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ru-RU" sz="2000" i="1"/>
                      <m:t>∈</m:t>
                    </m:r>
                    <m:r>
                      <a:rPr lang="ru-RU" sz="2000" i="1"/>
                      <m:t>ℝ</m:t>
                    </m:r>
                  </m:oMath>
                </a14:m>
                <a:r>
                  <a:rPr lang="ru-RU" sz="2000" dirty="0"/>
                  <a:t>.</a:t>
                </a:r>
              </a:p>
            </p:txBody>
          </p:sp>
        </mc:Choice>
        <mc:Fallback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0B585B33-5EDD-4E70-B9F4-14C4B0CF66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432659"/>
                <a:ext cx="8496944" cy="1296509"/>
              </a:xfrm>
              <a:prstGeom prst="rect">
                <a:avLst/>
              </a:prstGeom>
              <a:blipFill>
                <a:blip r:embed="rId3"/>
                <a:stretch>
                  <a:fillRect b="-75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19B5AFA8-7674-4A20-BA3F-4685C78A5A5B}"/>
                  </a:ext>
                </a:extLst>
              </p:cNvPr>
              <p:cNvSpPr/>
              <p:nvPr/>
            </p:nvSpPr>
            <p:spPr>
              <a:xfrm>
                <a:off x="499906" y="2791336"/>
                <a:ext cx="7842768" cy="38267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/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Sup>
                                <m:sSubSupPr>
                                  <m:ctrlPr>
                                    <a:rPr lang="ru-RU" i="1"/>
                                  </m:ctrlPr>
                                </m:sSubSupPr>
                                <m:e>
                                  <m:r>
                                    <a:rPr lang="ru-RU" i="1"/>
                                    <m:t>𝑝</m:t>
                                  </m:r>
                                </m:e>
                                <m:sub>
                                  <m:r>
                                    <a:rPr lang="ru-RU" i="1"/>
                                    <m:t>1</m:t>
                                  </m:r>
                                </m:sub>
                                <m:sup>
                                  <m:r>
                                    <a:rPr lang="ru-RU" i="1"/>
                                    <m:t>∗</m:t>
                                  </m:r>
                                </m:sup>
                              </m:sSubSup>
                              <m:r>
                                <a:rPr lang="ru-RU" i="1"/>
                                <m:t>=</m:t>
                              </m:r>
                              <m:f>
                                <m:fPr>
                                  <m:ctrlPr>
                                    <a:rPr lang="ru-RU" i="1"/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u-RU" i="1"/>
                                      </m:ctrlPr>
                                    </m:sSubPr>
                                    <m:e>
                                      <m:r>
                                        <a:rPr lang="en-US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ru-RU" i="1"/>
                                    <m:t>−</m:t>
                                  </m:r>
                                  <m:sSubSup>
                                    <m:sSubSupPr>
                                      <m:ctrlPr>
                                        <a:rPr lang="ru-RU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ru-RU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ru-RU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ru-RU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  <m:r>
                                    <a:rPr lang="ru-RU" i="1"/>
                                    <m:t>−</m:t>
                                  </m:r>
                                  <m:sSubSup>
                                    <m:sSubSupPr>
                                      <m:ctrlPr>
                                        <a:rPr lang="ru-RU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ru-RU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</m:e>
                            <m:e>
                              <m:sSubSup>
                                <m:sSubSupPr>
                                  <m:ctrlPr>
                                    <a:rPr lang="ru-RU" i="1"/>
                                  </m:ctrlPr>
                                </m:sSubSupPr>
                                <m:e>
                                  <m:r>
                                    <a:rPr lang="ru-RU" i="1"/>
                                    <m:t>𝑝</m:t>
                                  </m:r>
                                </m:e>
                                <m:sub>
                                  <m:r>
                                    <a:rPr lang="ru-RU" i="1"/>
                                    <m:t>2</m:t>
                                  </m:r>
                                </m:sub>
                                <m:sup>
                                  <m:r>
                                    <a:rPr lang="ru-RU" i="1"/>
                                    <m:t>∗</m:t>
                                  </m:r>
                                </m:sup>
                              </m:sSubSup>
                              <m:r>
                                <a:rPr lang="ru-RU" i="1"/>
                                <m:t>=</m:t>
                              </m:r>
                              <m:f>
                                <m:fPr>
                                  <m:ctrlPr>
                                    <a:rPr lang="ru-RU" i="1"/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ru-RU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ru-RU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  <m:r>
                                    <a:rPr lang="ru-RU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i="1"/>
                                      </m:ctrlPr>
                                    </m:sSubPr>
                                    <m:e>
                                      <m:r>
                                        <a:rPr lang="en-US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ru-RU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ru-RU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  <m:r>
                                    <a:rPr lang="ru-RU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Sup>
                                    <m:sSubSupPr>
                                      <m:ctrlPr>
                                        <a:rPr lang="ru-RU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ru-RU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  <m:e>
                              <m:sSubSup>
                                <m:sSubSupPr>
                                  <m:ctrlPr>
                                    <a:rPr lang="ru-RU" i="1"/>
                                  </m:ctrlPr>
                                </m:sSubSupPr>
                                <m:e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ru-RU" i="1"/>
                                    <m:t>1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ru-RU" i="1"/>
                                    <m:t>∗</m:t>
                                  </m:r>
                                </m:sup>
                              </m:sSubSup>
                              <m:r>
                                <a:rPr lang="ru-RU" i="1"/>
                                <m:t>=</m:t>
                              </m:r>
                              <m:f>
                                <m:fPr>
                                  <m:ctrlPr>
                                    <a:rPr lang="ru-RU" i="1"/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u-RU" i="1"/>
                                      </m:ctrlPr>
                                    </m:sSubPr>
                                    <m:e>
                                      <m:r>
                                        <a:rPr lang="en-US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  <m:r>
                                    <a:rPr lang="ru-RU" i="1"/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  <m:sSub>
                                    <m:sSubPr>
                                      <m:ctrlPr>
                                        <a:rPr lang="ru-RU" i="1" smtClean="0"/>
                                      </m:ctrlPr>
                                    </m:sSubPr>
                                    <m:e>
                                      <m:r>
                                        <a:rPr lang="en-US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sSubSup>
                                    <m:sSubSupPr>
                                      <m:ctrlPr>
                                        <a:rPr lang="ru-RU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ru-RU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6(</m:t>
                                  </m:r>
                                  <m:sSub>
                                    <m:sSubPr>
                                      <m:ctrlPr>
                                        <a:rPr lang="ru-RU" i="1"/>
                                      </m:ctrlPr>
                                    </m:sSubPr>
                                    <m:e>
                                      <m:r>
                                        <a:rPr lang="en-US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ru-RU" i="1"/>
                                    <m:t>−</m:t>
                                  </m:r>
                                  <m:sSubSup>
                                    <m:sSubSupPr>
                                      <m:ctrlPr>
                                        <a:rPr lang="ru-RU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ru-RU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den>
                              </m:f>
                            </m:e>
                            <m:e>
                              <m:sSubSup>
                                <m:sSubSupPr>
                                  <m:ctrlPr>
                                    <a:rPr lang="ru-RU" i="1"/>
                                  </m:ctrlPr>
                                </m:sSubSupPr>
                                <m:e>
                                  <m:r>
                                    <a:rPr lang="ru-RU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ru-RU" i="1"/>
                                    <m:t>2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ru-RU" i="1"/>
                                    <m:t>∗</m:t>
                                  </m:r>
                                </m:sup>
                              </m:sSubSup>
                              <m:r>
                                <a:rPr lang="ru-RU" i="1"/>
                                <m:t>−решение уравнения: </m:t>
                              </m:r>
                            </m:e>
                            <m:e>
                              <m:sSubSup>
                                <m:sSubSupPr>
                                  <m:ctrlPr>
                                    <a:rPr lang="ru-RU" i="1"/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60</m:t>
                                  </m:r>
                                  <m:r>
                                    <a:rPr lang="ru-RU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ru-RU" i="1"/>
                                    <m:t>2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bSup>
                              <m:d>
                                <m:dPr>
                                  <m:ctrlPr>
                                    <a:rPr lang="ru-RU" i="1"/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60</m:t>
                                  </m:r>
                                  <m:sSubSup>
                                    <m:sSubSupPr>
                                      <m:ctrlPr>
                                        <a:rPr lang="ru-RU" i="1"/>
                                      </m:ctrlPr>
                                    </m:sSubSupPr>
                                    <m:e>
                                      <m:r>
                                        <a:rPr lang="en-US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ru-RU" i="1"/>
                                        <m:t>2</m:t>
                                      </m:r>
                                    </m:sup>
                                  </m:sSub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ru-RU" i="1"/>
                                <m:t>+</m:t>
                              </m:r>
                              <m:sSubSup>
                                <m:sSubSup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ru-RU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d>
                                <m:dPr>
                                  <m:ctrlPr>
                                    <a:rPr lang="ru-RU" i="1"/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u-RU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−20</m:t>
                                  </m:r>
                                  <m:sSub>
                                    <m:sSubPr>
                                      <m:ctrlPr>
                                        <a:rPr lang="ru-RU" i="1"/>
                                      </m:ctrlPr>
                                    </m:sSubPr>
                                    <m:e>
                                      <m:r>
                                        <a:rPr lang="en-US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u-RU" i="1"/>
                                      </m:ctrlPr>
                                    </m:sSubPr>
                                    <m:e>
                                      <m:r>
                                        <a:rPr lang="en-US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ru-RU" i="1"/>
                                <m:t>+</m:t>
                              </m:r>
                            </m:e>
                            <m:e>
                              <m:r>
                                <a:rPr lang="ru-RU" i="1"/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sSubSup>
                                <m:sSubSupPr>
                                  <m:ctrlPr>
                                    <a:rPr lang="ru-RU" i="1"/>
                                  </m:ctrlPr>
                                </m:sSubSupPr>
                                <m:e>
                                  <m:r>
                                    <a:rPr lang="en-US" i="1"/>
                                    <m:t>𝑚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  <m:sup>
                                  <m:r>
                                    <a:rPr lang="ru-RU" i="1"/>
                                    <m:t>2</m:t>
                                  </m:r>
                                </m:sup>
                              </m:sSub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  <m:sSub>
                                <m:sSub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r>
                                <a:rPr lang="ru-RU" i="1"/>
                                <m:t>=0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19B5AFA8-7674-4A20-BA3F-4685C78A5A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906" y="2791336"/>
                <a:ext cx="7842768" cy="38267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4555243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4"/>
          <p:cNvSpPr>
            <a:spLocks noChangeArrowheads="1"/>
          </p:cNvSpPr>
          <p:nvPr/>
        </p:nvSpPr>
        <p:spPr bwMode="auto">
          <a:xfrm>
            <a:off x="152400" y="152400"/>
            <a:ext cx="1250336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C1DC5200-652C-410E-B54E-E54F60B64DC8}"/>
              </a:ext>
            </a:extLst>
          </p:cNvPr>
          <p:cNvSpPr/>
          <p:nvPr/>
        </p:nvSpPr>
        <p:spPr>
          <a:xfrm>
            <a:off x="-12699" y="6524625"/>
            <a:ext cx="9156700" cy="333375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rgbClr val="1B4F89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ru-RU" kern="0" dirty="0">
              <a:solidFill>
                <a:srgbClr val="0070C0"/>
              </a:solidFill>
              <a:latin typeface="Calibri"/>
            </a:endParaRPr>
          </a:p>
        </p:txBody>
      </p: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B59FD1EE-0D1E-4799-811C-6DD7E88E0307}"/>
              </a:ext>
            </a:extLst>
          </p:cNvPr>
          <p:cNvGrpSpPr/>
          <p:nvPr/>
        </p:nvGrpSpPr>
        <p:grpSpPr>
          <a:xfrm>
            <a:off x="-12700" y="-27384"/>
            <a:ext cx="9156700" cy="833548"/>
            <a:chOff x="-12700" y="-27384"/>
            <a:chExt cx="9156700" cy="833548"/>
          </a:xfrm>
        </p:grpSpPr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E3839A8F-9645-466A-81B5-B13EC56CDBBF}"/>
                </a:ext>
              </a:extLst>
            </p:cNvPr>
            <p:cNvSpPr/>
            <p:nvPr/>
          </p:nvSpPr>
          <p:spPr bwMode="auto">
            <a:xfrm>
              <a:off x="-12700" y="-27384"/>
              <a:ext cx="9156700" cy="83354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1B4F8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ln>
                  <a:solidFill>
                    <a:srgbClr val="174273"/>
                  </a:solidFill>
                </a:ln>
                <a:solidFill>
                  <a:prstClr val="white"/>
                </a:solidFill>
              </a:endParaRPr>
            </a:p>
          </p:txBody>
        </p:sp>
        <p:pic>
          <p:nvPicPr>
            <p:cNvPr id="20" name="Picture 2" descr="D:\Users\Кирилл\Desktop\logoTitle.png">
              <a:extLst>
                <a:ext uri="{FF2B5EF4-FFF2-40B4-BE49-F238E27FC236}">
                  <a16:creationId xmlns:a16="http://schemas.microsoft.com/office/drawing/2014/main" id="{09765E76-A2F3-4FE5-9461-EDE81B45C6C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481" t="8314" r="-386" b="2813"/>
            <a:stretch/>
          </p:blipFill>
          <p:spPr bwMode="auto">
            <a:xfrm>
              <a:off x="35496" y="44624"/>
              <a:ext cx="5592414" cy="659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" name="Дата 5">
            <a:extLst>
              <a:ext uri="{FF2B5EF4-FFF2-40B4-BE49-F238E27FC236}">
                <a16:creationId xmlns:a16="http://schemas.microsoft.com/office/drawing/2014/main" id="{D6734C36-E376-451D-B674-BBC247FF548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1913" y="655320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6F78C53-6DAA-4C03-9249-3BFDDB9D36AF}" type="datetime1">
              <a:rPr lang="ru-RU" altLang="ru-RU" sz="1400" smtClean="0">
                <a:solidFill>
                  <a:srgbClr val="1B4F89"/>
                </a:solidFill>
              </a:rPr>
              <a:pPr>
                <a:spcBef>
                  <a:spcPct val="0"/>
                </a:spcBef>
                <a:buFontTx/>
                <a:buNone/>
              </a:pPr>
              <a:t>01.12.2018</a:t>
            </a:fld>
            <a:endParaRPr lang="ru-RU" altLang="ru-RU" sz="1400" dirty="0">
              <a:solidFill>
                <a:srgbClr val="1B4F89"/>
              </a:solidFill>
            </a:endParaRPr>
          </a:p>
        </p:txBody>
      </p:sp>
      <p:sp>
        <p:nvSpPr>
          <p:cNvPr id="22" name="Номер слайда 7">
            <a:extLst>
              <a:ext uri="{FF2B5EF4-FFF2-40B4-BE49-F238E27FC236}">
                <a16:creationId xmlns:a16="http://schemas.microsoft.com/office/drawing/2014/main" id="{06639095-084A-401D-89D2-085532AA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4250" y="655320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2DBBB9F6-376B-45EB-9890-2DFE982EB57D}" type="slidenum">
              <a:rPr lang="ru-RU" altLang="ru-RU" sz="1400" smtClean="0">
                <a:solidFill>
                  <a:srgbClr val="1B4F89"/>
                </a:solidFill>
              </a:rPr>
              <a:pPr algn="l">
                <a:spcBef>
                  <a:spcPct val="0"/>
                </a:spcBef>
                <a:buFontTx/>
                <a:buNone/>
              </a:pPr>
              <a:t>12</a:t>
            </a:fld>
            <a:endParaRPr lang="ru-RU" altLang="ru-RU" sz="1400" dirty="0">
              <a:solidFill>
                <a:srgbClr val="1B4F89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05BC71E-1EDA-4C73-8143-6851B1A83317}"/>
              </a:ext>
            </a:extLst>
          </p:cNvPr>
          <p:cNvSpPr/>
          <p:nvPr/>
        </p:nvSpPr>
        <p:spPr>
          <a:xfrm>
            <a:off x="499906" y="909439"/>
            <a:ext cx="81441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Логнормальное распределение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A063143C-E358-4854-94F9-620A6C00E760}"/>
                  </a:ext>
                </a:extLst>
              </p:cNvPr>
              <p:cNvSpPr/>
              <p:nvPr/>
            </p:nvSpPr>
            <p:spPr>
              <a:xfrm>
                <a:off x="317178" y="1613729"/>
                <a:ext cx="8496944" cy="12598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ru-RU" sz="2400" i="1"/>
                      <m:t>𝑝</m:t>
                    </m:r>
                    <m:d>
                      <m:dPr>
                        <m:ctrlPr>
                          <a:rPr lang="ru-RU" sz="2400" i="1"/>
                        </m:ctrlPr>
                      </m:dPr>
                      <m:e>
                        <m:r>
                          <a:rPr lang="ru-RU" sz="2400" i="1"/>
                          <m:t>𝑥</m:t>
                        </m:r>
                      </m:e>
                    </m:d>
                    <m:r>
                      <a:rPr lang="ru-RU" sz="2400" i="1"/>
                      <m:t>=</m:t>
                    </m:r>
                    <m:sSub>
                      <m:sSubPr>
                        <m:ctrlPr>
                          <a:rPr lang="ru-RU" sz="2400" i="1"/>
                        </m:ctrlPr>
                      </m:sSubPr>
                      <m:e>
                        <m:r>
                          <a:rPr lang="ru-RU" sz="2400" i="1"/>
                          <m:t>𝑝</m:t>
                        </m:r>
                      </m:e>
                      <m:sub>
                        <m:r>
                          <a:rPr lang="ru-RU" sz="2400" i="1"/>
                          <m:t>1</m:t>
                        </m:r>
                      </m:sub>
                    </m:sSub>
                    <m:f>
                      <m:fPr>
                        <m:ctrlPr>
                          <a:rPr lang="ru-RU" sz="2400" i="1"/>
                        </m:ctrlPr>
                      </m:fPr>
                      <m:num>
                        <m:r>
                          <a:rPr lang="ru-RU" sz="2400" i="1"/>
                          <m:t>1</m:t>
                        </m:r>
                      </m:num>
                      <m:den>
                        <m:r>
                          <a:rPr lang="en-US" sz="2400" i="1"/>
                          <m:t>𝑥</m:t>
                        </m:r>
                        <m:rad>
                          <m:radPr>
                            <m:degHide m:val="on"/>
                            <m:ctrlPr>
                              <a:rPr lang="ru-RU" sz="2400" i="1"/>
                            </m:ctrlPr>
                          </m:radPr>
                          <m:deg/>
                          <m:e>
                            <m:r>
                              <a:rPr lang="ru-RU" sz="2400" i="1"/>
                              <m:t>2</m:t>
                            </m:r>
                            <m:r>
                              <a:rPr lang="ru-RU" sz="2400" i="1"/>
                              <m:t>𝜋</m:t>
                            </m:r>
                            <m:sSup>
                              <m:sSupPr>
                                <m:ctrlPr>
                                  <a:rPr lang="ru-RU" sz="2400" i="1"/>
                                </m:ctrlPr>
                              </m:sSupPr>
                              <m:e>
                                <m:r>
                                  <a:rPr lang="ru-RU" sz="2400" i="1"/>
                                  <m:t>𝜎</m:t>
                                </m:r>
                              </m:e>
                              <m:sup>
                                <m:r>
                                  <a:rPr lang="ru-RU" sz="2400" i="1"/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sSup>
                      <m:sSupPr>
                        <m:ctrlPr>
                          <a:rPr lang="ru-RU" sz="2400" i="1"/>
                        </m:ctrlPr>
                      </m:sSupPr>
                      <m:e>
                        <m:r>
                          <a:rPr lang="ru-RU" sz="2400" i="1"/>
                          <m:t>𝑒</m:t>
                        </m:r>
                      </m:e>
                      <m:sup>
                        <m:r>
                          <a:rPr lang="ru-RU" sz="2400" i="1"/>
                          <m:t>−</m:t>
                        </m:r>
                        <m:f>
                          <m:fPr>
                            <m:ctrlPr>
                              <a:rPr lang="ru-RU" sz="2400" i="1"/>
                            </m:ctrlPr>
                          </m:fPr>
                          <m:num>
                            <m:sSup>
                              <m:sSupPr>
                                <m:ctrlPr>
                                  <a:rPr lang="ru-RU" sz="2400" i="1"/>
                                </m:ctrlPr>
                              </m:sSupPr>
                              <m:e>
                                <m:r>
                                  <a:rPr lang="ru-RU" sz="2400" i="1"/>
                                  <m:t>(</m:t>
                                </m:r>
                                <m:func>
                                  <m:funcPr>
                                    <m:ctrlPr>
                                      <a:rPr lang="ru-RU" sz="2400" i="1"/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ru-RU" sz="2400"/>
                                      <m:t>ln</m:t>
                                    </m:r>
                                  </m:fName>
                                  <m:e>
                                    <m:r>
                                      <a:rPr lang="ru-RU" sz="2400" i="1"/>
                                      <m:t>𝑥</m:t>
                                    </m:r>
                                  </m:e>
                                </m:func>
                                <m:r>
                                  <a:rPr lang="ru-RU" sz="2400" i="1"/>
                                  <m:t>−</m:t>
                                </m:r>
                                <m:sSub>
                                  <m:sSubPr>
                                    <m:ctrlPr>
                                      <a:rPr lang="ru-RU" sz="2400" i="1"/>
                                    </m:ctrlPr>
                                  </m:sSubPr>
                                  <m:e>
                                    <m:r>
                                      <a:rPr lang="ru-RU" sz="2400" i="1"/>
                                      <m:t>𝑎</m:t>
                                    </m:r>
                                  </m:e>
                                  <m:sub>
                                    <m:r>
                                      <a:rPr lang="ru-RU" sz="2400" i="1"/>
                                      <m:t>1</m:t>
                                    </m:r>
                                  </m:sub>
                                </m:sSub>
                                <m:r>
                                  <a:rPr lang="ru-RU" sz="2400" i="1"/>
                                  <m:t>)</m:t>
                                </m:r>
                              </m:e>
                              <m:sup>
                                <m:r>
                                  <a:rPr lang="ru-RU" sz="2400" i="1"/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ru-RU" sz="2400" i="1"/>
                              <m:t>2</m:t>
                            </m:r>
                            <m:sSup>
                              <m:sSupPr>
                                <m:ctrlPr>
                                  <a:rPr lang="ru-RU" sz="2400" i="1"/>
                                </m:ctrlPr>
                              </m:sSupPr>
                              <m:e>
                                <m:r>
                                  <a:rPr lang="ru-RU" sz="2400" i="1"/>
                                  <m:t>𝜎</m:t>
                                </m:r>
                              </m:e>
                              <m:sup>
                                <m:r>
                                  <a:rPr lang="ru-RU" sz="2400" i="1"/>
                                  <m:t>2</m:t>
                                </m:r>
                              </m:sup>
                            </m:sSup>
                          </m:den>
                        </m:f>
                      </m:sup>
                    </m:sSup>
                    <m:r>
                      <a:rPr lang="ru-RU" sz="2400" i="1"/>
                      <m:t>+</m:t>
                    </m:r>
                    <m:sSub>
                      <m:sSubPr>
                        <m:ctrlPr>
                          <a:rPr lang="ru-RU" sz="2400" i="1"/>
                        </m:ctrlPr>
                      </m:sSubPr>
                      <m:e>
                        <m:r>
                          <a:rPr lang="ru-RU" sz="2400" i="1"/>
                          <m:t>𝑝</m:t>
                        </m:r>
                      </m:e>
                      <m:sub>
                        <m:r>
                          <a:rPr lang="ru-RU" sz="2400" i="1"/>
                          <m:t>2</m:t>
                        </m:r>
                      </m:sub>
                    </m:sSub>
                    <m:f>
                      <m:fPr>
                        <m:ctrlPr>
                          <a:rPr lang="ru-RU" sz="2400" i="1"/>
                        </m:ctrlPr>
                      </m:fPr>
                      <m:num>
                        <m:r>
                          <a:rPr lang="ru-RU" sz="2400" i="1"/>
                          <m:t>1</m:t>
                        </m:r>
                      </m:num>
                      <m:den>
                        <m:r>
                          <a:rPr lang="ru-RU" sz="2400" i="1"/>
                          <m:t>𝑥</m:t>
                        </m:r>
                        <m:rad>
                          <m:radPr>
                            <m:degHide m:val="on"/>
                            <m:ctrlPr>
                              <a:rPr lang="ru-RU" sz="2400" i="1"/>
                            </m:ctrlPr>
                          </m:radPr>
                          <m:deg/>
                          <m:e>
                            <m:r>
                              <a:rPr lang="ru-RU" sz="2400" i="1"/>
                              <m:t>2</m:t>
                            </m:r>
                            <m:r>
                              <a:rPr lang="ru-RU" sz="2400" i="1"/>
                              <m:t>𝜋</m:t>
                            </m:r>
                            <m:sSup>
                              <m:sSupPr>
                                <m:ctrlPr>
                                  <a:rPr lang="ru-RU" sz="2400" i="1"/>
                                </m:ctrlPr>
                              </m:sSupPr>
                              <m:e>
                                <m:r>
                                  <a:rPr lang="ru-RU" sz="2400" i="1"/>
                                  <m:t>𝜎</m:t>
                                </m:r>
                              </m:e>
                              <m:sup>
                                <m:r>
                                  <a:rPr lang="ru-RU" sz="2400" i="1"/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sSup>
                      <m:sSupPr>
                        <m:ctrlPr>
                          <a:rPr lang="ru-RU" sz="2400" i="1"/>
                        </m:ctrlPr>
                      </m:sSupPr>
                      <m:e>
                        <m:r>
                          <a:rPr lang="ru-RU" sz="2400" i="1"/>
                          <m:t>𝑒</m:t>
                        </m:r>
                      </m:e>
                      <m:sup>
                        <m:r>
                          <a:rPr lang="ru-RU" sz="2400" i="1"/>
                          <m:t>−</m:t>
                        </m:r>
                        <m:f>
                          <m:fPr>
                            <m:ctrlPr>
                              <a:rPr lang="ru-RU" sz="2400" i="1"/>
                            </m:ctrlPr>
                          </m:fPr>
                          <m:num>
                            <m:sSup>
                              <m:sSupPr>
                                <m:ctrlPr>
                                  <a:rPr lang="ru-RU" sz="2400" i="1"/>
                                </m:ctrlPr>
                              </m:sSupPr>
                              <m:e>
                                <m:r>
                                  <a:rPr lang="ru-RU" sz="2400" i="1"/>
                                  <m:t>(</m:t>
                                </m:r>
                                <m:func>
                                  <m:funcPr>
                                    <m:ctrlPr>
                                      <a:rPr lang="ru-RU" sz="2400" i="1"/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ru-RU" sz="2400"/>
                                      <m:t>ln</m:t>
                                    </m:r>
                                  </m:fName>
                                  <m:e>
                                    <m:r>
                                      <a:rPr lang="ru-RU" sz="2400" i="1"/>
                                      <m:t>𝑥</m:t>
                                    </m:r>
                                  </m:e>
                                </m:func>
                                <m:r>
                                  <a:rPr lang="ru-RU" sz="2400" i="1"/>
                                  <m:t>−</m:t>
                                </m:r>
                                <m:sSub>
                                  <m:sSubPr>
                                    <m:ctrlPr>
                                      <a:rPr lang="ru-RU" sz="2400" i="1"/>
                                    </m:ctrlPr>
                                  </m:sSubPr>
                                  <m:e>
                                    <m:r>
                                      <a:rPr lang="ru-RU" sz="2400" i="1"/>
                                      <m:t>𝑎</m:t>
                                    </m:r>
                                  </m:e>
                                  <m:sub>
                                    <m:r>
                                      <a:rPr lang="ru-RU" sz="2400" i="1"/>
                                      <m:t>2</m:t>
                                    </m:r>
                                  </m:sub>
                                </m:sSub>
                                <m:r>
                                  <a:rPr lang="ru-RU" sz="2400" i="1"/>
                                  <m:t>)</m:t>
                                </m:r>
                              </m:e>
                              <m:sup>
                                <m:r>
                                  <a:rPr lang="ru-RU" sz="2400" i="1"/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ru-RU" sz="2400" i="1"/>
                              <m:t>2</m:t>
                            </m:r>
                            <m:sSup>
                              <m:sSupPr>
                                <m:ctrlPr>
                                  <a:rPr lang="ru-RU" sz="2400" i="1"/>
                                </m:ctrlPr>
                              </m:sSupPr>
                              <m:e>
                                <m:r>
                                  <a:rPr lang="ru-RU" sz="2400" i="1"/>
                                  <m:t>𝜎</m:t>
                                </m:r>
                              </m:e>
                              <m:sup>
                                <m:r>
                                  <a:rPr lang="ru-RU" sz="2400" i="1"/>
                                  <m:t>2</m:t>
                                </m:r>
                              </m:sup>
                            </m:sSup>
                          </m:den>
                        </m:f>
                      </m:sup>
                    </m:sSup>
                  </m:oMath>
                </a14:m>
                <a:r>
                  <a:rPr lang="ru-RU" sz="2400" i="1" dirty="0"/>
                  <a:t>,</a:t>
                </a:r>
                <a:endParaRPr lang="ru-RU" sz="2400" dirty="0"/>
              </a:p>
              <a:p>
                <a:pPr algn="ctr"/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</a:t>
                </a:r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/>
                        </m:ctrlPr>
                      </m:sSubPr>
                      <m:e>
                        <m:r>
                          <a:rPr lang="ru-RU" sz="2400" i="1"/>
                          <m:t>𝑝</m:t>
                        </m:r>
                      </m:e>
                      <m:sub>
                        <m:r>
                          <a:rPr lang="ru-RU" sz="2400" i="1"/>
                          <m:t>1</m:t>
                        </m:r>
                      </m:sub>
                    </m:sSub>
                    <m:r>
                      <a:rPr lang="ru-RU" sz="2400" i="1"/>
                      <m:t>, </m:t>
                    </m:r>
                    <m:sSub>
                      <m:sSubPr>
                        <m:ctrlPr>
                          <a:rPr lang="ru-RU" sz="2400" i="1"/>
                        </m:ctrlPr>
                      </m:sSubPr>
                      <m:e>
                        <m:r>
                          <a:rPr lang="ru-RU" sz="2400" i="1"/>
                          <m:t>𝑝</m:t>
                        </m:r>
                      </m:e>
                      <m:sub>
                        <m:r>
                          <a:rPr lang="ru-RU" sz="2400" i="1"/>
                          <m:t>2</m:t>
                        </m:r>
                      </m:sub>
                    </m:sSub>
                    <m:r>
                      <a:rPr lang="ru-RU" sz="2400" i="1"/>
                      <m:t>&gt;0 </m:t>
                    </m:r>
                  </m:oMath>
                </a14:m>
                <a:r>
                  <a:rPr lang="ru-RU" sz="2400" dirty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/>
                        </m:ctrlPr>
                      </m:sSubPr>
                      <m:e>
                        <m:r>
                          <a:rPr lang="ru-RU" sz="2400" i="1"/>
                          <m:t>𝑝</m:t>
                        </m:r>
                      </m:e>
                      <m:sub>
                        <m:r>
                          <a:rPr lang="ru-RU" sz="2400" i="1"/>
                          <m:t>1</m:t>
                        </m:r>
                      </m:sub>
                    </m:sSub>
                    <m:r>
                      <a:rPr lang="ru-RU" sz="2400" i="1"/>
                      <m:t>+</m:t>
                    </m:r>
                    <m:sSub>
                      <m:sSubPr>
                        <m:ctrlPr>
                          <a:rPr lang="ru-RU" sz="2400" i="1"/>
                        </m:ctrlPr>
                      </m:sSubPr>
                      <m:e>
                        <m:r>
                          <a:rPr lang="ru-RU" sz="2400" i="1"/>
                          <m:t>𝑝</m:t>
                        </m:r>
                      </m:e>
                      <m:sub>
                        <m:r>
                          <a:rPr lang="ru-RU" sz="2400" i="1"/>
                          <m:t>2</m:t>
                        </m:r>
                      </m:sub>
                    </m:sSub>
                    <m:r>
                      <a:rPr lang="ru-RU" sz="2400" i="1"/>
                      <m:t>=1;</m:t>
                    </m:r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/>
                        </m:ctrlPr>
                      </m:sSupPr>
                      <m:e>
                        <m:r>
                          <a:rPr lang="ru-RU" sz="2400" i="1"/>
                          <m:t>𝜎</m:t>
                        </m:r>
                      </m:e>
                      <m:sup>
                        <m:r>
                          <a:rPr lang="ru-RU" sz="2400" i="1"/>
                          <m:t>2</m:t>
                        </m:r>
                      </m:sup>
                    </m:sSup>
                    <m:r>
                      <a:rPr lang="ru-RU" sz="2400" i="1"/>
                      <m:t>&gt;0;  </m:t>
                    </m:r>
                    <m:sSub>
                      <m:sSubPr>
                        <m:ctrlPr>
                          <a:rPr lang="ru-RU" sz="2400" i="1"/>
                        </m:ctrlPr>
                      </m:sSubPr>
                      <m:e>
                        <m:r>
                          <a:rPr lang="ru-RU" sz="2400" i="1"/>
                          <m:t>𝑎</m:t>
                        </m:r>
                      </m:e>
                      <m:sub>
                        <m:r>
                          <a:rPr lang="ru-RU" sz="2400" i="1"/>
                          <m:t>1</m:t>
                        </m:r>
                      </m:sub>
                    </m:sSub>
                    <m:r>
                      <a:rPr lang="ru-RU" sz="2400" i="1"/>
                      <m:t>,</m:t>
                    </m:r>
                    <m:sSub>
                      <m:sSubPr>
                        <m:ctrlPr>
                          <a:rPr lang="ru-RU" sz="2400" i="1"/>
                        </m:ctrlPr>
                      </m:sSubPr>
                      <m:e>
                        <m:r>
                          <a:rPr lang="ru-RU" sz="2400" i="1"/>
                          <m:t>𝑎</m:t>
                        </m:r>
                      </m:e>
                      <m:sub>
                        <m:r>
                          <a:rPr lang="ru-RU" sz="2400" i="1"/>
                          <m:t>2</m:t>
                        </m:r>
                      </m:sub>
                    </m:sSub>
                    <m:r>
                      <a:rPr lang="ru-RU" sz="2400" i="1"/>
                      <m:t>∈</m:t>
                    </m:r>
                    <m:r>
                      <a:rPr lang="ru-RU" sz="2400" i="1"/>
                      <m:t>ℝ</m:t>
                    </m:r>
                  </m:oMath>
                </a14:m>
                <a:endParaRPr lang="ru-RU" sz="2800" dirty="0"/>
              </a:p>
            </p:txBody>
          </p:sp>
        </mc:Choice>
        <mc:Fallback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A063143C-E358-4854-94F9-620A6C00E7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178" y="1613729"/>
                <a:ext cx="8496944" cy="1259897"/>
              </a:xfrm>
              <a:prstGeom prst="rect">
                <a:avLst/>
              </a:prstGeom>
              <a:blipFill>
                <a:blip r:embed="rId3"/>
                <a:stretch>
                  <a:fillRect b="-106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5F099B5A-81B1-498A-AA40-812081B4D8E0}"/>
                  </a:ext>
                </a:extLst>
              </p:cNvPr>
              <p:cNvSpPr/>
              <p:nvPr/>
            </p:nvSpPr>
            <p:spPr>
              <a:xfrm>
                <a:off x="395536" y="3190669"/>
                <a:ext cx="8496944" cy="13304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Если распределение случайной величины </a:t>
                </a:r>
                <a:r>
                  <a:rPr lang="en-US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описывается смесью двух логнормальных распределений с параметрами </a:t>
                </a:r>
                <a14:m>
                  <m:oMath xmlns:m="http://schemas.openxmlformats.org/officeDocument/2006/math">
                    <m:r>
                      <a:rPr lang="ru-RU" sz="2000" i="1"/>
                      <m:t>(</m:t>
                    </m:r>
                    <m:sSub>
                      <m:sSubPr>
                        <m:ctrlPr>
                          <a:rPr lang="ru-RU" sz="2000" i="1"/>
                        </m:ctrlPr>
                      </m:sSubPr>
                      <m:e>
                        <m:sSub>
                          <m:sSubPr>
                            <m:ctrlPr>
                              <a:rPr lang="ru-RU" sz="2000" i="1"/>
                            </m:ctrlPr>
                          </m:sSubPr>
                          <m:e>
                            <m:r>
                              <a:rPr lang="ru-RU" sz="2000" i="1"/>
                              <m:t>𝑝</m:t>
                            </m:r>
                          </m:e>
                          <m:sub>
                            <m:r>
                              <a:rPr lang="ru-RU" sz="2000" i="1"/>
                              <m:t>1</m:t>
                            </m:r>
                          </m:sub>
                        </m:sSub>
                        <m:r>
                          <a:rPr lang="ru-RU" sz="2000" i="1"/>
                          <m:t>, </m:t>
                        </m:r>
                        <m:sSub>
                          <m:sSubPr>
                            <m:ctrlPr>
                              <a:rPr lang="ru-RU" sz="2000" i="1"/>
                            </m:ctrlPr>
                          </m:sSubPr>
                          <m:e>
                            <m:r>
                              <a:rPr lang="ru-RU" sz="2000" i="1"/>
                              <m:t>𝑝</m:t>
                            </m:r>
                          </m:e>
                          <m:sub>
                            <m:r>
                              <a:rPr lang="ru-RU" sz="2000" i="1"/>
                              <m:t>2</m:t>
                            </m:r>
                          </m:sub>
                        </m:sSub>
                        <m:r>
                          <a:rPr lang="ru-RU" sz="2000" i="1"/>
                          <m:t>, </m:t>
                        </m:r>
                        <m:r>
                          <a:rPr lang="ru-RU" sz="2000" i="1"/>
                          <m:t>𝑎</m:t>
                        </m:r>
                      </m:e>
                      <m:sub>
                        <m:r>
                          <a:rPr lang="ru-RU" sz="2000" i="1"/>
                          <m:t>1</m:t>
                        </m:r>
                      </m:sub>
                    </m:sSub>
                    <m:r>
                      <a:rPr lang="ru-RU" sz="2000" i="1"/>
                      <m:t>,</m:t>
                    </m:r>
                    <m:sSub>
                      <m:sSubPr>
                        <m:ctrlPr>
                          <a:rPr lang="ru-RU" sz="2000" i="1"/>
                        </m:ctrlPr>
                      </m:sSubPr>
                      <m:e>
                        <m:r>
                          <a:rPr lang="ru-RU" sz="2000" i="1"/>
                          <m:t>𝑎</m:t>
                        </m:r>
                      </m:e>
                      <m:sub>
                        <m:r>
                          <a:rPr lang="ru-RU" sz="2000" i="1"/>
                          <m:t>2</m:t>
                        </m:r>
                      </m:sub>
                    </m:sSub>
                    <m:r>
                      <a:rPr lang="ru-RU" sz="2000" i="1"/>
                      <m:t>, </m:t>
                    </m:r>
                    <m:sSup>
                      <m:sSupPr>
                        <m:ctrlPr>
                          <a:rPr lang="ru-RU" sz="2000" i="1"/>
                        </m:ctrlPr>
                      </m:sSupPr>
                      <m:e>
                        <m:r>
                          <a:rPr lang="ru-RU" sz="2000" i="1"/>
                          <m:t>𝜎</m:t>
                        </m:r>
                      </m:e>
                      <m:sup>
                        <m:r>
                          <a:rPr lang="ru-RU" sz="2000" i="1"/>
                          <m:t>2</m:t>
                        </m:r>
                      </m:sup>
                    </m:sSup>
                    <m:r>
                      <a:rPr lang="ru-RU" sz="2000" i="1"/>
                      <m:t>) </m:t>
                    </m:r>
                  </m:oMath>
                </a14:m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(имеет плотность, указанную выше), то случайная величина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20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 sz="2000"/>
                          <m:t>ln</m:t>
                        </m:r>
                      </m:fName>
                      <m:e>
                        <m:r>
                          <a:rPr lang="en-US" sz="2000" i="1"/>
                          <m:t>𝑌</m:t>
                        </m:r>
                      </m:e>
                    </m:func>
                  </m:oMath>
                </a14:m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описывается смесью нормальных распределений с теми же параметрами. </a:t>
                </a:r>
              </a:p>
            </p:txBody>
          </p:sp>
        </mc:Choice>
        <mc:Fallback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5F099B5A-81B1-498A-AA40-812081B4D8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190669"/>
                <a:ext cx="8496944" cy="1330429"/>
              </a:xfrm>
              <a:prstGeom prst="rect">
                <a:avLst/>
              </a:prstGeom>
              <a:blipFill>
                <a:blip r:embed="rId4"/>
                <a:stretch>
                  <a:fillRect l="-789" t="-2283" r="-717" b="-68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C18778C2-8B2D-4F1B-8DF2-C11605A55FFE}"/>
                  </a:ext>
                </a:extLst>
              </p:cNvPr>
              <p:cNvSpPr/>
              <p:nvPr/>
            </p:nvSpPr>
            <p:spPr>
              <a:xfrm>
                <a:off x="611659" y="4951822"/>
                <a:ext cx="7920682" cy="6258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/>
                        </m:ctrlPr>
                      </m:sSubPr>
                      <m:e>
                        <m:r>
                          <a:rPr lang="ru-RU" sz="2400" i="1"/>
                          <m:t>𝑚</m:t>
                        </m:r>
                      </m:e>
                      <m:sub>
                        <m:r>
                          <a:rPr lang="ru-RU" sz="2400" i="1"/>
                          <m:t>𝑟</m:t>
                        </m:r>
                      </m:sub>
                    </m:sSub>
                    <m:r>
                      <a:rPr lang="ru-RU" sz="2400" i="1"/>
                      <m:t>=</m:t>
                    </m:r>
                    <m:f>
                      <m:fPr>
                        <m:ctrlPr>
                          <a:rPr lang="ru-RU" sz="2400" i="1"/>
                        </m:ctrlPr>
                      </m:fPr>
                      <m:num>
                        <m:r>
                          <a:rPr lang="ru-RU" sz="2400" i="1"/>
                          <m:t>1</m:t>
                        </m:r>
                      </m:num>
                      <m:den>
                        <m:r>
                          <a:rPr lang="ru-RU" sz="2400" i="1"/>
                          <m:t>𝑛</m:t>
                        </m:r>
                      </m:den>
                    </m:f>
                    <m:nary>
                      <m:naryPr>
                        <m:chr m:val="∑"/>
                        <m:limLoc m:val="undOvr"/>
                        <m:ctrlPr>
                          <a:rPr lang="ru-RU" sz="2400" i="1"/>
                        </m:ctrlPr>
                      </m:naryPr>
                      <m:sub>
                        <m:r>
                          <a:rPr lang="ru-RU" sz="2400" i="1"/>
                          <m:t>𝑖</m:t>
                        </m:r>
                        <m:r>
                          <a:rPr lang="ru-RU" sz="2400" i="1"/>
                          <m:t>=1</m:t>
                        </m:r>
                      </m:sub>
                      <m:sup>
                        <m:r>
                          <a:rPr lang="ru-RU" sz="2400" i="1"/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ru-RU" sz="2400" i="1"/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2400" i="1"/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u-RU" sz="2400" i="1"/>
                                    </m:ctrlPr>
                                  </m:sSubPr>
                                  <m:e>
                                    <m:func>
                                      <m:funcPr>
                                        <m:ctrlPr>
                                          <a:rPr lang="ru-RU" sz="2400" i="1"/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ru-RU" sz="2400"/>
                                          <m:t>ln</m:t>
                                        </m:r>
                                      </m:fName>
                                      <m:e>
                                        <m:r>
                                          <a:rPr lang="ru-RU" sz="2400" i="1"/>
                                          <m:t>𝑋</m:t>
                                        </m:r>
                                      </m:e>
                                    </m:func>
                                  </m:e>
                                  <m:sub>
                                    <m:r>
                                      <a:rPr lang="ru-RU" sz="2400" i="1"/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ru-RU" sz="2400" i="1"/>
                              <m:t>𝑟</m:t>
                            </m:r>
                          </m:sup>
                        </m:sSup>
                      </m:e>
                    </m:nary>
                  </m:oMath>
                </a14:m>
                <a:r>
                  <a:rPr lang="ru-RU" sz="2400" dirty="0"/>
                  <a:t>, </a:t>
                </a:r>
                <a14:m>
                  <m:oMath xmlns:m="http://schemas.openxmlformats.org/officeDocument/2006/math">
                    <m:r>
                      <a:rPr lang="ru-RU" sz="2400" i="1"/>
                      <m:t>𝑟</m:t>
                    </m:r>
                    <m:r>
                      <a:rPr lang="ru-RU" sz="2400" i="1"/>
                      <m:t>=1, 2, 3</m:t>
                    </m:r>
                  </m:oMath>
                </a14:m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C18778C2-8B2D-4F1B-8DF2-C11605A55F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659" y="4951822"/>
                <a:ext cx="7920682" cy="625812"/>
              </a:xfrm>
              <a:prstGeom prst="rect">
                <a:avLst/>
              </a:prstGeom>
              <a:blipFill>
                <a:blip r:embed="rId5"/>
                <a:stretch>
                  <a:fillRect b="-77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5754222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57200" y="3810000"/>
            <a:ext cx="8888413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altLang="ru-RU" sz="3600" b="1" dirty="0">
              <a:ln w="10160">
                <a:solidFill>
                  <a:prstClr val="white"/>
                </a:solidFill>
                <a:prstDash val="solid"/>
              </a:ln>
              <a:solidFill>
                <a:prstClr val="white"/>
              </a:solidFill>
              <a:effectLst>
                <a:outerShdw blurRad="444500" dir="15960000" algn="bl" rotWithShape="0">
                  <a:prstClr val="black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Заголовок 1"/>
          <p:cNvSpPr>
            <a:spLocks noGrp="1"/>
          </p:cNvSpPr>
          <p:nvPr>
            <p:ph type="ctrTitle"/>
          </p:nvPr>
        </p:nvSpPr>
        <p:spPr>
          <a:xfrm>
            <a:off x="596259" y="2780928"/>
            <a:ext cx="7720157" cy="1116374"/>
          </a:xfrm>
          <a:noFill/>
        </p:spPr>
        <p:txBody>
          <a:bodyPr>
            <a:noAutofit/>
          </a:bodyPr>
          <a:lstStyle/>
          <a:p>
            <a:r>
              <a:rPr lang="ru-RU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0" y="0"/>
            <a:ext cx="9156700" cy="769937"/>
            <a:chOff x="0" y="0"/>
            <a:chExt cx="9156700" cy="769937"/>
          </a:xfrm>
        </p:grpSpPr>
        <p:sp>
          <p:nvSpPr>
            <p:cNvPr id="4" name="Прямоугольник 3"/>
            <p:cNvSpPr/>
            <p:nvPr/>
          </p:nvSpPr>
          <p:spPr bwMode="auto">
            <a:xfrm>
              <a:off x="0" y="0"/>
              <a:ext cx="9156700" cy="7699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prstClr val="white"/>
                </a:solidFill>
              </a:endParaRPr>
            </a:p>
          </p:txBody>
        </p:sp>
        <p:pic>
          <p:nvPicPr>
            <p:cNvPr id="17" name="Picture 2" descr="D:\Users\Кирилл\Desktop\logoTitle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481" t="8314" r="-386" b="2813"/>
            <a:stretch/>
          </p:blipFill>
          <p:spPr bwMode="auto">
            <a:xfrm>
              <a:off x="35496" y="44624"/>
              <a:ext cx="5592414" cy="659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0209801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4"/>
          <p:cNvSpPr>
            <a:spLocks noChangeArrowheads="1"/>
          </p:cNvSpPr>
          <p:nvPr/>
        </p:nvSpPr>
        <p:spPr bwMode="auto">
          <a:xfrm>
            <a:off x="152400" y="152400"/>
            <a:ext cx="1250336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2" name="Группа 3"/>
          <p:cNvGrpSpPr/>
          <p:nvPr/>
        </p:nvGrpSpPr>
        <p:grpSpPr>
          <a:xfrm>
            <a:off x="-12700" y="-27384"/>
            <a:ext cx="9156700" cy="833548"/>
            <a:chOff x="-12700" y="-27384"/>
            <a:chExt cx="9156700" cy="833548"/>
          </a:xfrm>
        </p:grpSpPr>
        <p:sp>
          <p:nvSpPr>
            <p:cNvPr id="15" name="Прямоугольник 14"/>
            <p:cNvSpPr/>
            <p:nvPr/>
          </p:nvSpPr>
          <p:spPr bwMode="auto">
            <a:xfrm>
              <a:off x="-12700" y="-27384"/>
              <a:ext cx="9156700" cy="83354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1B4F8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400" dirty="0">
                <a:ln>
                  <a:solidFill>
                    <a:srgbClr val="174273"/>
                  </a:solidFill>
                </a:ln>
                <a:solidFill>
                  <a:prstClr val="white"/>
                </a:solidFill>
              </a:endParaRPr>
            </a:p>
          </p:txBody>
        </p:sp>
        <p:pic>
          <p:nvPicPr>
            <p:cNvPr id="21" name="Picture 2" descr="D:\Users\Кирилл\Desktop\logoTitle.pn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481" t="8314" r="-386" b="2813"/>
            <a:stretch/>
          </p:blipFill>
          <p:spPr bwMode="auto">
            <a:xfrm>
              <a:off x="35496" y="44624"/>
              <a:ext cx="5592414" cy="659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Прямоугольник 22"/>
          <p:cNvSpPr/>
          <p:nvPr/>
        </p:nvSpPr>
        <p:spPr>
          <a:xfrm>
            <a:off x="-12699" y="6524575"/>
            <a:ext cx="9156700" cy="333375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rgbClr val="1B4F89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ru-RU" kern="0" dirty="0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25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604250" y="6467053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2DBBB9F6-376B-45EB-9890-2DFE982EB57D}" type="slidenum">
              <a:rPr lang="ru-RU" altLang="ru-RU" sz="1400" smtClean="0">
                <a:solidFill>
                  <a:srgbClr val="1B4F89"/>
                </a:solidFill>
              </a:rPr>
              <a:pPr algn="l"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400" dirty="0">
              <a:solidFill>
                <a:srgbClr val="1B4F89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Прямоугольник 21"/>
              <p:cNvSpPr/>
              <p:nvPr/>
            </p:nvSpPr>
            <p:spPr>
              <a:xfrm>
                <a:off x="1475656" y="2501695"/>
                <a:ext cx="5976664" cy="1854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ru-RU" sz="3600" i="1"/>
                      <m:t>𝐹</m:t>
                    </m:r>
                    <m:d>
                      <m:dPr>
                        <m:ctrlPr>
                          <a:rPr lang="ru-RU" sz="3600" i="1"/>
                        </m:ctrlPr>
                      </m:dPr>
                      <m:e>
                        <m:r>
                          <a:rPr lang="ru-RU" sz="3600" i="1"/>
                          <m:t>𝑥</m:t>
                        </m:r>
                      </m:e>
                    </m:d>
                    <m:r>
                      <a:rPr lang="ru-RU" sz="3600" i="1"/>
                      <m:t>=</m:t>
                    </m:r>
                    <m:nary>
                      <m:naryPr>
                        <m:chr m:val="∑"/>
                        <m:limLoc m:val="undOvr"/>
                        <m:ctrlPr>
                          <a:rPr lang="ru-RU" sz="3600" i="1"/>
                        </m:ctrlPr>
                      </m:naryPr>
                      <m:sub>
                        <m:r>
                          <a:rPr lang="ru-RU" sz="3600" i="1"/>
                          <m:t>𝑖</m:t>
                        </m:r>
                        <m:r>
                          <a:rPr lang="ru-RU" sz="3600" i="1"/>
                          <m:t>=1</m:t>
                        </m:r>
                      </m:sub>
                      <m:sup>
                        <m:r>
                          <a:rPr lang="ru-RU" sz="3600" i="1"/>
                          <m:t>𝑘</m:t>
                        </m:r>
                      </m:sup>
                      <m:e>
                        <m:sSub>
                          <m:sSubPr>
                            <m:ctrlPr>
                              <a:rPr lang="ru-RU" sz="3600" i="1"/>
                            </m:ctrlPr>
                          </m:sSubPr>
                          <m:e>
                            <m:r>
                              <a:rPr lang="ru-RU" sz="3600" i="1"/>
                              <m:t>𝑝</m:t>
                            </m:r>
                          </m:e>
                          <m:sub>
                            <m:r>
                              <a:rPr lang="ru-RU" sz="3600" i="1"/>
                              <m:t>𝑖</m:t>
                            </m:r>
                          </m:sub>
                        </m:sSub>
                        <m:r>
                          <a:rPr lang="ru-RU" sz="3600" i="1"/>
                          <m:t>∙</m:t>
                        </m:r>
                        <m:sSub>
                          <m:sSubPr>
                            <m:ctrlPr>
                              <a:rPr lang="ru-RU" sz="3600" i="1"/>
                            </m:ctrlPr>
                          </m:sSubPr>
                          <m:e>
                            <m:r>
                              <a:rPr lang="ru-RU" sz="3600" i="1"/>
                              <m:t>𝐹</m:t>
                            </m:r>
                          </m:e>
                          <m:sub>
                            <m:sSub>
                              <m:sSubPr>
                                <m:ctrlPr>
                                  <a:rPr lang="ru-RU" sz="3600" i="1"/>
                                </m:ctrlPr>
                              </m:sSubPr>
                              <m:e>
                                <m:r>
                                  <a:rPr lang="ru-RU" sz="3600" i="1"/>
                                  <m:t>𝜃</m:t>
                                </m:r>
                              </m:e>
                              <m:sub>
                                <m:r>
                                  <a:rPr lang="ru-RU" sz="3600" i="1"/>
                                  <m:t>𝑖</m:t>
                                </m:r>
                              </m:sub>
                            </m:sSub>
                          </m:sub>
                        </m:sSub>
                        <m:r>
                          <a:rPr lang="ru-RU" sz="3600" i="1"/>
                          <m:t>(</m:t>
                        </m:r>
                        <m:r>
                          <a:rPr lang="ru-RU" sz="3600" i="1"/>
                          <m:t>𝑥</m:t>
                        </m:r>
                        <m:r>
                          <a:rPr lang="ru-RU" sz="3600" i="1"/>
                          <m:t>)</m:t>
                        </m:r>
                      </m:e>
                    </m:nary>
                  </m:oMath>
                </a14:m>
                <a:r>
                  <a:rPr lang="ru-RU" sz="3600" dirty="0">
                    <a:latin typeface="Times New Roman" pitchFamily="18" charset="0"/>
                    <a:cs typeface="Times New Roman" pitchFamily="18" charset="0"/>
                  </a:rPr>
                  <a:t>, где </a:t>
                </a:r>
                <a14:m>
                  <m:oMath xmlns:m="http://schemas.openxmlformats.org/officeDocument/2006/math">
                    <m:r>
                      <a:rPr lang="ru-RU" sz="3600" i="1"/>
                      <m:t>𝑖</m:t>
                    </m:r>
                    <m:r>
                      <a:rPr lang="ru-RU" sz="3600" i="1"/>
                      <m:t>=1, …, </m:t>
                    </m:r>
                    <m:r>
                      <a:rPr lang="ru-RU" sz="3600" i="1"/>
                      <m:t>𝑘</m:t>
                    </m:r>
                  </m:oMath>
                </a14:m>
                <a:r>
                  <a:rPr lang="ru-RU" sz="36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/>
                        </m:ctrlPr>
                      </m:sSubPr>
                      <m:e>
                        <m:r>
                          <a:rPr lang="en-US" sz="3600" i="1"/>
                          <m:t>𝑝</m:t>
                        </m:r>
                      </m:e>
                      <m:sub>
                        <m:r>
                          <a:rPr lang="en-US" sz="3600" i="1"/>
                          <m:t>𝑖</m:t>
                        </m:r>
                      </m:sub>
                    </m:sSub>
                    <m:r>
                      <a:rPr lang="ru-RU" sz="3600" i="1"/>
                      <m:t>≥0</m:t>
                    </m:r>
                  </m:oMath>
                </a14:m>
                <a:r>
                  <a:rPr lang="ru-RU" sz="3600" dirty="0"/>
                  <a:t>,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i="1"/>
                          </m:ctrlPr>
                        </m:sSubPr>
                        <m:e>
                          <m:r>
                            <a:rPr lang="en-US" sz="3600" i="1"/>
                            <m:t>𝑝</m:t>
                          </m:r>
                        </m:e>
                        <m:sub>
                          <m:r>
                            <a:rPr lang="ru-RU" sz="3600" i="1"/>
                            <m:t>1</m:t>
                          </m:r>
                        </m:sub>
                      </m:sSub>
                      <m:r>
                        <a:rPr lang="ru-RU" sz="3600" i="1"/>
                        <m:t>+</m:t>
                      </m:r>
                      <m:sSub>
                        <m:sSubPr>
                          <m:ctrlPr>
                            <a:rPr lang="ru-RU" sz="3600" i="1"/>
                          </m:ctrlPr>
                        </m:sSubPr>
                        <m:e>
                          <m:r>
                            <a:rPr lang="en-US" sz="3600" i="1"/>
                            <m:t>𝑝</m:t>
                          </m:r>
                        </m:e>
                        <m:sub>
                          <m:r>
                            <a:rPr lang="ru-RU" sz="3600" i="1"/>
                            <m:t>2</m:t>
                          </m:r>
                        </m:sub>
                      </m:sSub>
                      <m:r>
                        <a:rPr lang="ru-RU" sz="3600" i="1"/>
                        <m:t>+…+</m:t>
                      </m:r>
                      <m:sSub>
                        <m:sSubPr>
                          <m:ctrlPr>
                            <a:rPr lang="ru-RU" sz="3600" i="1"/>
                          </m:ctrlPr>
                        </m:sSubPr>
                        <m:e>
                          <m:r>
                            <a:rPr lang="en-US" sz="3600" i="1"/>
                            <m:t>𝑝</m:t>
                          </m:r>
                        </m:e>
                        <m:sub>
                          <m:r>
                            <a:rPr lang="en-US" sz="3600" i="1"/>
                            <m:t>𝑘</m:t>
                          </m:r>
                        </m:sub>
                      </m:sSub>
                      <m:r>
                        <a:rPr lang="ru-RU" sz="3600" i="1"/>
                        <m:t>=1</m:t>
                      </m:r>
                    </m:oMath>
                  </m:oMathPara>
                </a14:m>
                <a:endParaRPr lang="ru-RU" sz="5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2501695"/>
                <a:ext cx="5976664" cy="1854610"/>
              </a:xfrm>
              <a:prstGeom prst="rect">
                <a:avLst/>
              </a:prstGeom>
              <a:blipFill>
                <a:blip r:embed="rId3"/>
                <a:stretch>
                  <a:fillRect t="-29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Дата 5">
            <a:extLst>
              <a:ext uri="{FF2B5EF4-FFF2-40B4-BE49-F238E27FC236}">
                <a16:creationId xmlns:a16="http://schemas.microsoft.com/office/drawing/2014/main" id="{3596ACCD-6F79-4AAD-9990-2B7234EAA60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1913" y="6453336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6F78C53-6DAA-4C03-9249-3BFDDB9D36AF}" type="datetime1">
              <a:rPr lang="ru-RU" altLang="ru-RU" sz="1400" smtClean="0">
                <a:solidFill>
                  <a:srgbClr val="1B4F89"/>
                </a:solidFill>
              </a:rPr>
              <a:pPr>
                <a:spcBef>
                  <a:spcPct val="0"/>
                </a:spcBef>
                <a:buFontTx/>
                <a:buNone/>
              </a:pPr>
              <a:t>30.11.2018</a:t>
            </a:fld>
            <a:endParaRPr lang="ru-RU" altLang="ru-RU" sz="1400" dirty="0">
              <a:solidFill>
                <a:srgbClr val="1B4F89"/>
              </a:solidFill>
            </a:endParaRPr>
          </a:p>
        </p:txBody>
      </p:sp>
      <p:sp>
        <p:nvSpPr>
          <p:cNvPr id="16" name="Прямоугольник 14">
            <a:extLst>
              <a:ext uri="{FF2B5EF4-FFF2-40B4-BE49-F238E27FC236}">
                <a16:creationId xmlns:a16="http://schemas.microsoft.com/office/drawing/2014/main" id="{886F2F17-A127-409F-9392-9B3531E41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1256010"/>
            <a:ext cx="6982743" cy="613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263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Смесь распределений</a:t>
            </a:r>
          </a:p>
        </p:txBody>
      </p:sp>
    </p:spTree>
    <p:extLst>
      <p:ext uri="{BB962C8B-B14F-4D97-AF65-F5344CB8AC3E}">
        <p14:creationId xmlns:p14="http://schemas.microsoft.com/office/powerpoint/2010/main" val="1702756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4"/>
          <p:cNvSpPr>
            <a:spLocks noChangeArrowheads="1"/>
          </p:cNvSpPr>
          <p:nvPr/>
        </p:nvSpPr>
        <p:spPr bwMode="auto">
          <a:xfrm>
            <a:off x="152400" y="152400"/>
            <a:ext cx="1250336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-12700" y="-27384"/>
            <a:ext cx="9156700" cy="833548"/>
            <a:chOff x="-12700" y="-27384"/>
            <a:chExt cx="9156700" cy="833548"/>
          </a:xfrm>
        </p:grpSpPr>
        <p:sp>
          <p:nvSpPr>
            <p:cNvPr id="15" name="Прямоугольник 14"/>
            <p:cNvSpPr/>
            <p:nvPr/>
          </p:nvSpPr>
          <p:spPr bwMode="auto">
            <a:xfrm>
              <a:off x="-12700" y="-27384"/>
              <a:ext cx="9156700" cy="83354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1B4F8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ln>
                  <a:solidFill>
                    <a:srgbClr val="174273"/>
                  </a:solidFill>
                </a:ln>
                <a:solidFill>
                  <a:prstClr val="white"/>
                </a:solidFill>
              </a:endParaRPr>
            </a:p>
          </p:txBody>
        </p:sp>
        <p:pic>
          <p:nvPicPr>
            <p:cNvPr id="21" name="Picture 2" descr="D:\Users\Кирилл\Desktop\logoTitle.pn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481" t="8314" r="-386" b="2813"/>
            <a:stretch/>
          </p:blipFill>
          <p:spPr bwMode="auto">
            <a:xfrm>
              <a:off x="35496" y="44624"/>
              <a:ext cx="5592414" cy="659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Прямоугольник 22"/>
          <p:cNvSpPr/>
          <p:nvPr/>
        </p:nvSpPr>
        <p:spPr>
          <a:xfrm>
            <a:off x="-12699" y="6524575"/>
            <a:ext cx="9156700" cy="333375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rgbClr val="1B4F89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ru-RU" kern="0" dirty="0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25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604250" y="6467053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2DBBB9F6-376B-45EB-9890-2DFE982EB57D}" type="slidenum">
              <a:rPr lang="ru-RU" altLang="ru-RU" sz="1400" smtClean="0">
                <a:solidFill>
                  <a:srgbClr val="1B4F89"/>
                </a:solidFill>
              </a:rPr>
              <a:pPr algn="l">
                <a:spcBef>
                  <a:spcPct val="0"/>
                </a:spcBef>
                <a:buFontTx/>
                <a:buNone/>
              </a:pPr>
              <a:t>3</a:t>
            </a:fld>
            <a:endParaRPr lang="ru-RU" altLang="ru-RU" sz="1400" dirty="0">
              <a:solidFill>
                <a:srgbClr val="1B4F89"/>
              </a:solidFill>
            </a:endParaRPr>
          </a:p>
        </p:txBody>
      </p:sp>
      <p:sp>
        <p:nvSpPr>
          <p:cNvPr id="18" name="Дата 5">
            <a:extLst>
              <a:ext uri="{FF2B5EF4-FFF2-40B4-BE49-F238E27FC236}">
                <a16:creationId xmlns:a16="http://schemas.microsoft.com/office/drawing/2014/main" id="{8D48EA64-1B47-48C1-AE32-95570355E45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1913" y="6453336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6F78C53-6DAA-4C03-9249-3BFDDB9D36AF}" type="datetime1">
              <a:rPr lang="ru-RU" altLang="ru-RU" sz="1400" smtClean="0">
                <a:solidFill>
                  <a:srgbClr val="1B4F89"/>
                </a:solidFill>
              </a:rPr>
              <a:pPr>
                <a:spcBef>
                  <a:spcPct val="0"/>
                </a:spcBef>
                <a:buFontTx/>
                <a:buNone/>
              </a:pPr>
              <a:t>30.11.2018</a:t>
            </a:fld>
            <a:endParaRPr lang="ru-RU" altLang="ru-RU" sz="1400" dirty="0">
              <a:solidFill>
                <a:srgbClr val="1B4F89"/>
              </a:solidFill>
            </a:endParaRPr>
          </a:p>
        </p:txBody>
      </p:sp>
      <p:sp>
        <p:nvSpPr>
          <p:cNvPr id="24" name="Прямоугольник 14">
            <a:extLst>
              <a:ext uri="{FF2B5EF4-FFF2-40B4-BE49-F238E27FC236}">
                <a16:creationId xmlns:a16="http://schemas.microsoft.com/office/drawing/2014/main" id="{66050557-A646-4137-A202-60AC4B1AC1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968" y="913940"/>
            <a:ext cx="8882063" cy="613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263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Смесь распределений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976AF1F6-8765-494F-818F-AF229BBC305B}"/>
                  </a:ext>
                </a:extLst>
              </p:cNvPr>
              <p:cNvSpPr/>
              <p:nvPr/>
            </p:nvSpPr>
            <p:spPr>
              <a:xfrm>
                <a:off x="683568" y="2069288"/>
                <a:ext cx="7920682" cy="9911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/>
                        <m:t>ℙ</m:t>
                      </m:r>
                      <m:d>
                        <m:dPr>
                          <m:ctrlPr>
                            <a:rPr lang="ru-RU" sz="2800" i="1"/>
                          </m:ctrlPr>
                        </m:dPr>
                        <m:e>
                          <m:r>
                            <a:rPr lang="ru-RU" sz="2800" i="1"/>
                            <m:t>𝑋</m:t>
                          </m:r>
                          <m:r>
                            <a:rPr lang="ru-RU" sz="2800"/>
                            <m:t>=</m:t>
                          </m:r>
                          <m:r>
                            <a:rPr lang="ru-RU" sz="2800" i="1"/>
                            <m:t>𝑥</m:t>
                          </m:r>
                        </m:e>
                      </m:d>
                      <m:r>
                        <a:rPr lang="ru-RU" sz="2800"/>
                        <m:t>=</m:t>
                      </m:r>
                      <m:sSub>
                        <m:sSubPr>
                          <m:ctrlPr>
                            <a:rPr lang="ru-RU" sz="2800" i="1"/>
                          </m:ctrlPr>
                        </m:sSubPr>
                        <m:e>
                          <m:r>
                            <a:rPr lang="en-US" sz="2800" i="1"/>
                            <m:t>𝑝</m:t>
                          </m:r>
                        </m:e>
                        <m:sub>
                          <m:r>
                            <a:rPr lang="en-US" sz="2800" i="1"/>
                            <m:t>1</m:t>
                          </m:r>
                        </m:sub>
                      </m:sSub>
                      <m:r>
                        <a:rPr lang="ru-RU" sz="2800"/>
                        <m:t>∙</m:t>
                      </m:r>
                      <m:sSub>
                        <m:sSubPr>
                          <m:ctrlPr>
                            <a:rPr lang="ru-RU" sz="2800" i="1"/>
                          </m:ctrlPr>
                        </m:sSubPr>
                        <m:e>
                          <m:r>
                            <a:rPr lang="ru-RU" sz="2800" i="1"/>
                            <m:t>ℙ</m:t>
                          </m:r>
                        </m:e>
                        <m:sub>
                          <m:sSub>
                            <m:sSubPr>
                              <m:ctrlPr>
                                <a:rPr lang="ru-RU" sz="2800" i="1"/>
                              </m:ctrlPr>
                            </m:sSubPr>
                            <m:e>
                              <m:r>
                                <a:rPr lang="ru-RU" sz="2800" i="1"/>
                                <m:t>𝜃</m:t>
                              </m:r>
                            </m:e>
                            <m:sub>
                              <m:r>
                                <a:rPr lang="ru-RU" sz="2800" i="1"/>
                                <m:t>1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ru-RU" sz="2800" i="1"/>
                          </m:ctrlPr>
                        </m:dPr>
                        <m:e>
                          <m:sSub>
                            <m:sSubPr>
                              <m:ctrlPr>
                                <a:rPr lang="ru-RU" sz="2800" i="1"/>
                              </m:ctrlPr>
                            </m:sSubPr>
                            <m:e>
                              <m:r>
                                <a:rPr lang="ru-RU" sz="2800" i="1"/>
                                <m:t>𝑋</m:t>
                              </m:r>
                            </m:e>
                            <m:sub>
                              <m:r>
                                <a:rPr lang="ru-RU" sz="2800" i="1"/>
                                <m:t>𝑖</m:t>
                              </m:r>
                            </m:sub>
                          </m:sSub>
                          <m:r>
                            <a:rPr lang="ru-RU" sz="2800"/>
                            <m:t>=</m:t>
                          </m:r>
                          <m:r>
                            <a:rPr lang="ru-RU" sz="2800" i="1"/>
                            <m:t>𝑥</m:t>
                          </m:r>
                        </m:e>
                      </m:d>
                      <m:r>
                        <a:rPr lang="ru-RU" sz="2800" i="1"/>
                        <m:t>+</m:t>
                      </m:r>
                      <m:sSub>
                        <m:sSubPr>
                          <m:ctrlPr>
                            <a:rPr lang="ru-RU" sz="2800" i="1"/>
                          </m:ctrlPr>
                        </m:sSubPr>
                        <m:e>
                          <m:r>
                            <a:rPr lang="en-US" sz="2800" i="1"/>
                            <m:t>𝑝</m:t>
                          </m:r>
                        </m:e>
                        <m:sub>
                          <m:r>
                            <a:rPr lang="en-US" sz="2800" i="1"/>
                            <m:t>2</m:t>
                          </m:r>
                        </m:sub>
                      </m:sSub>
                      <m:r>
                        <a:rPr lang="ru-RU" sz="2800"/>
                        <m:t>∙</m:t>
                      </m:r>
                      <m:sSub>
                        <m:sSubPr>
                          <m:ctrlPr>
                            <a:rPr lang="ru-RU" sz="2800" i="1"/>
                          </m:ctrlPr>
                        </m:sSubPr>
                        <m:e>
                          <m:r>
                            <a:rPr lang="ru-RU" sz="2800" i="1"/>
                            <m:t>ℙ</m:t>
                          </m:r>
                        </m:e>
                        <m:sub>
                          <m:sSub>
                            <m:sSubPr>
                              <m:ctrlPr>
                                <a:rPr lang="ru-RU" sz="2800" i="1"/>
                              </m:ctrlPr>
                            </m:sSubPr>
                            <m:e>
                              <m:r>
                                <a:rPr lang="ru-RU" sz="2800" i="1"/>
                                <m:t>𝜃</m:t>
                              </m:r>
                            </m:e>
                            <m:sub>
                              <m:r>
                                <a:rPr lang="ru-RU" sz="2800" i="1"/>
                                <m:t>2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ru-RU" sz="2800" i="1"/>
                          </m:ctrlPr>
                        </m:dPr>
                        <m:e>
                          <m:sSub>
                            <m:sSubPr>
                              <m:ctrlPr>
                                <a:rPr lang="ru-RU" sz="2800" i="1"/>
                              </m:ctrlPr>
                            </m:sSubPr>
                            <m:e>
                              <m:r>
                                <a:rPr lang="ru-RU" sz="2800" i="1"/>
                                <m:t>𝑋</m:t>
                              </m:r>
                            </m:e>
                            <m:sub>
                              <m:r>
                                <a:rPr lang="ru-RU" sz="2800" i="1"/>
                                <m:t>𝑖</m:t>
                              </m:r>
                            </m:sub>
                          </m:sSub>
                          <m:r>
                            <a:rPr lang="ru-RU" sz="2800"/>
                            <m:t>=</m:t>
                          </m:r>
                          <m:r>
                            <a:rPr lang="ru-RU" sz="2800" i="1"/>
                            <m:t>𝑥</m:t>
                          </m:r>
                        </m:e>
                      </m:d>
                    </m:oMath>
                  </m:oMathPara>
                </a14:m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в случае дискретных распределений</a:t>
                </a:r>
              </a:p>
            </p:txBody>
          </p:sp>
        </mc:Choice>
        <mc:Fallback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976AF1F6-8765-494F-818F-AF229BBC30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2069288"/>
                <a:ext cx="7920682" cy="991105"/>
              </a:xfrm>
              <a:prstGeom prst="rect">
                <a:avLst/>
              </a:prstGeom>
              <a:blipFill>
                <a:blip r:embed="rId3"/>
                <a:stretch>
                  <a:fillRect b="-159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51F9EB8F-A42B-4CC7-B1BB-EA0A4249BF98}"/>
                  </a:ext>
                </a:extLst>
              </p:cNvPr>
              <p:cNvSpPr/>
              <p:nvPr/>
            </p:nvSpPr>
            <p:spPr>
              <a:xfrm>
                <a:off x="683568" y="3707709"/>
                <a:ext cx="7920682" cy="9911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/>
                        <m:t>𝑝</m:t>
                      </m:r>
                      <m:d>
                        <m:dPr>
                          <m:ctrlPr>
                            <a:rPr lang="ru-RU" sz="2800" i="1"/>
                          </m:ctrlPr>
                        </m:dPr>
                        <m:e>
                          <m:r>
                            <a:rPr lang="ru-RU" sz="2800" i="1"/>
                            <m:t>𝑥</m:t>
                          </m:r>
                        </m:e>
                      </m:d>
                      <m:r>
                        <a:rPr lang="ru-RU" sz="2800"/>
                        <m:t>=</m:t>
                      </m:r>
                      <m:sSub>
                        <m:sSubPr>
                          <m:ctrlPr>
                            <a:rPr lang="ru-RU" sz="2800" i="1"/>
                          </m:ctrlPr>
                        </m:sSubPr>
                        <m:e>
                          <m:r>
                            <a:rPr lang="en-US" sz="2800" i="1"/>
                            <m:t>𝑝</m:t>
                          </m:r>
                        </m:e>
                        <m:sub>
                          <m:r>
                            <a:rPr lang="ru-RU" sz="2800" i="1"/>
                            <m:t>1</m:t>
                          </m:r>
                        </m:sub>
                      </m:sSub>
                      <m:r>
                        <a:rPr lang="ru-RU" sz="2800"/>
                        <m:t>∙</m:t>
                      </m:r>
                      <m:sSub>
                        <m:sSubPr>
                          <m:ctrlPr>
                            <a:rPr lang="ru-RU" sz="2800" i="1"/>
                          </m:ctrlPr>
                        </m:sSubPr>
                        <m:e>
                          <m:r>
                            <a:rPr lang="ru-RU" sz="2800" i="1"/>
                            <m:t>𝑝</m:t>
                          </m:r>
                        </m:e>
                        <m:sub>
                          <m:sSub>
                            <m:sSubPr>
                              <m:ctrlPr>
                                <a:rPr lang="ru-RU" sz="2800" i="1"/>
                              </m:ctrlPr>
                            </m:sSubPr>
                            <m:e>
                              <m:r>
                                <a:rPr lang="ru-RU" sz="2800" i="1"/>
                                <m:t>𝜃</m:t>
                              </m:r>
                            </m:e>
                            <m:sub>
                              <m:r>
                                <a:rPr lang="ru-RU" sz="2800" i="1"/>
                                <m:t>1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ru-RU" sz="2800" i="1"/>
                          </m:ctrlPr>
                        </m:dPr>
                        <m:e>
                          <m:r>
                            <a:rPr lang="ru-RU" sz="2800" i="1"/>
                            <m:t>𝑥</m:t>
                          </m:r>
                        </m:e>
                      </m:d>
                      <m:r>
                        <a:rPr lang="ru-RU" sz="2800"/>
                        <m:t>+</m:t>
                      </m:r>
                      <m:sSub>
                        <m:sSubPr>
                          <m:ctrlPr>
                            <a:rPr lang="ru-RU" sz="2800" i="1"/>
                          </m:ctrlPr>
                        </m:sSubPr>
                        <m:e>
                          <m:r>
                            <a:rPr lang="en-US" sz="2800" i="1"/>
                            <m:t>𝑝</m:t>
                          </m:r>
                        </m:e>
                        <m:sub>
                          <m:r>
                            <a:rPr lang="ru-RU" sz="2800" i="1"/>
                            <m:t>2</m:t>
                          </m:r>
                        </m:sub>
                      </m:sSub>
                      <m:r>
                        <a:rPr lang="ru-RU" sz="2800"/>
                        <m:t>∙</m:t>
                      </m:r>
                      <m:sSub>
                        <m:sSubPr>
                          <m:ctrlPr>
                            <a:rPr lang="ru-RU" sz="2800" i="1"/>
                          </m:ctrlPr>
                        </m:sSubPr>
                        <m:e>
                          <m:r>
                            <a:rPr lang="ru-RU" sz="2800" i="1"/>
                            <m:t>𝑝</m:t>
                          </m:r>
                        </m:e>
                        <m:sub>
                          <m:sSub>
                            <m:sSubPr>
                              <m:ctrlPr>
                                <a:rPr lang="ru-RU" sz="2800" i="1"/>
                              </m:ctrlPr>
                            </m:sSubPr>
                            <m:e>
                              <m:r>
                                <a:rPr lang="ru-RU" sz="2800" i="1"/>
                                <m:t>𝜃</m:t>
                              </m:r>
                            </m:e>
                            <m:sub>
                              <m:r>
                                <a:rPr lang="ru-RU" sz="2800" i="1"/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ru-RU" sz="2800"/>
                        <m:t>(</m:t>
                      </m:r>
                      <m:r>
                        <a:rPr lang="ru-RU" sz="2800" i="1"/>
                        <m:t>𝑥</m:t>
                      </m:r>
                      <m:r>
                        <a:rPr lang="ru-RU" sz="2800"/>
                        <m:t>)</m:t>
                      </m:r>
                    </m:oMath>
                  </m:oMathPara>
                </a14:m>
                <a:endParaRPr lang="en-US" sz="54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в случае абсолютно непрерывных распределений</a:t>
                </a:r>
              </a:p>
            </p:txBody>
          </p:sp>
        </mc:Choice>
        <mc:Fallback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51F9EB8F-A42B-4CC7-B1BB-EA0A4249BF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707709"/>
                <a:ext cx="7920682" cy="991105"/>
              </a:xfrm>
              <a:prstGeom prst="rect">
                <a:avLst/>
              </a:prstGeom>
              <a:blipFill>
                <a:blip r:embed="rId4"/>
                <a:stretch>
                  <a:fillRect b="-159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6129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4"/>
          <p:cNvSpPr>
            <a:spLocks noChangeArrowheads="1"/>
          </p:cNvSpPr>
          <p:nvPr/>
        </p:nvSpPr>
        <p:spPr bwMode="auto">
          <a:xfrm>
            <a:off x="152400" y="152400"/>
            <a:ext cx="1250336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2" name="Группа 3"/>
          <p:cNvGrpSpPr/>
          <p:nvPr/>
        </p:nvGrpSpPr>
        <p:grpSpPr>
          <a:xfrm>
            <a:off x="-12700" y="-27384"/>
            <a:ext cx="9156700" cy="833548"/>
            <a:chOff x="-12700" y="-27384"/>
            <a:chExt cx="9156700" cy="833548"/>
          </a:xfrm>
        </p:grpSpPr>
        <p:sp>
          <p:nvSpPr>
            <p:cNvPr id="15" name="Прямоугольник 14"/>
            <p:cNvSpPr/>
            <p:nvPr/>
          </p:nvSpPr>
          <p:spPr bwMode="auto">
            <a:xfrm>
              <a:off x="-12700" y="-27384"/>
              <a:ext cx="9156700" cy="83354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1B4F8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ln>
                  <a:solidFill>
                    <a:srgbClr val="174273"/>
                  </a:solidFill>
                </a:ln>
                <a:solidFill>
                  <a:prstClr val="white"/>
                </a:solidFill>
              </a:endParaRPr>
            </a:p>
          </p:txBody>
        </p:sp>
        <p:pic>
          <p:nvPicPr>
            <p:cNvPr id="21" name="Picture 2" descr="D:\Users\Кирилл\Desktop\logoTitle.pn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481" t="8314" r="-386" b="2813"/>
            <a:stretch/>
          </p:blipFill>
          <p:spPr bwMode="auto">
            <a:xfrm>
              <a:off x="35496" y="44624"/>
              <a:ext cx="5592414" cy="659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Прямоугольник 22"/>
          <p:cNvSpPr/>
          <p:nvPr/>
        </p:nvSpPr>
        <p:spPr>
          <a:xfrm>
            <a:off x="-12699" y="6524575"/>
            <a:ext cx="9156700" cy="333375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rgbClr val="1B4F89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ru-RU" kern="0" dirty="0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25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604250" y="6467053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2DBBB9F6-376B-45EB-9890-2DFE982EB57D}" type="slidenum">
              <a:rPr lang="ru-RU" altLang="ru-RU" sz="1400" smtClean="0">
                <a:solidFill>
                  <a:srgbClr val="1B4F89"/>
                </a:solidFill>
              </a:rPr>
              <a:pPr algn="l">
                <a:spcBef>
                  <a:spcPct val="0"/>
                </a:spcBef>
                <a:buFontTx/>
                <a:buNone/>
              </a:pPr>
              <a:t>4</a:t>
            </a:fld>
            <a:endParaRPr lang="ru-RU" altLang="ru-RU" sz="1400" dirty="0">
              <a:solidFill>
                <a:srgbClr val="1B4F89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99906" y="884337"/>
            <a:ext cx="814418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Метод моментов</a:t>
            </a:r>
          </a:p>
        </p:txBody>
      </p:sp>
      <p:sp>
        <p:nvSpPr>
          <p:cNvPr id="20" name="Дата 5">
            <a:extLst>
              <a:ext uri="{FF2B5EF4-FFF2-40B4-BE49-F238E27FC236}">
                <a16:creationId xmlns:a16="http://schemas.microsoft.com/office/drawing/2014/main" id="{B6B9D86A-571E-4704-B77A-8809D715E32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35496" y="6453336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6F78C53-6DAA-4C03-9249-3BFDDB9D36AF}" type="datetime1">
              <a:rPr lang="ru-RU" altLang="ru-RU" sz="1400" smtClean="0">
                <a:solidFill>
                  <a:srgbClr val="1B4F89"/>
                </a:solidFill>
              </a:rPr>
              <a:pPr>
                <a:spcBef>
                  <a:spcPct val="0"/>
                </a:spcBef>
                <a:buFontTx/>
                <a:buNone/>
              </a:pPr>
              <a:t>30.11.2018</a:t>
            </a:fld>
            <a:endParaRPr lang="ru-RU" altLang="ru-RU" sz="1400" dirty="0">
              <a:solidFill>
                <a:srgbClr val="1B4F89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6B06E80F-32BC-4DA4-B9C3-F4A414979A2F}"/>
                  </a:ext>
                </a:extLst>
              </p:cNvPr>
              <p:cNvSpPr/>
              <p:nvPr/>
            </p:nvSpPr>
            <p:spPr>
              <a:xfrm>
                <a:off x="1577318" y="2061792"/>
                <a:ext cx="5976664" cy="30233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sz="3200" i="1" smtClean="0"/>
                        </m:ctrlPr>
                      </m:dPr>
                      <m:e>
                        <m:eqArr>
                          <m:eqArrPr>
                            <m:ctrlPr>
                              <a:rPr lang="ru-RU" sz="3200" i="1"/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ru-RU" sz="3200" i="1"/>
                                </m:ctrlPr>
                              </m:sSubPr>
                              <m:e>
                                <m:r>
                                  <a:rPr lang="ru-RU" sz="3200" i="1"/>
                                  <m:t>𝑝</m:t>
                                </m:r>
                              </m:e>
                              <m:sub>
                                <m:r>
                                  <a:rPr lang="ru-RU" sz="3200"/>
                                  <m:t>1</m:t>
                                </m:r>
                              </m:sub>
                            </m:sSub>
                            <m:r>
                              <a:rPr lang="en-US" sz="3200" i="1"/>
                              <m:t>𝔼</m:t>
                            </m:r>
                            <m:sSub>
                              <m:sSubPr>
                                <m:ctrlPr>
                                  <a:rPr lang="ru-RU" sz="3200" i="1"/>
                                </m:ctrlPr>
                              </m:sSubPr>
                              <m:e>
                                <m:r>
                                  <a:rPr lang="en-US" sz="3200" i="1"/>
                                  <m:t>𝑌</m:t>
                                </m:r>
                              </m:e>
                              <m:sub>
                                <m:r>
                                  <a:rPr lang="ru-RU" sz="3200" i="1"/>
                                  <m:t>1</m:t>
                                </m:r>
                              </m:sub>
                            </m:sSub>
                            <m:r>
                              <a:rPr lang="ru-RU" sz="3200" i="1"/>
                              <m:t>+</m:t>
                            </m:r>
                            <m:sSub>
                              <m:sSubPr>
                                <m:ctrlPr>
                                  <a:rPr lang="ru-RU" sz="3200" i="1"/>
                                </m:ctrlPr>
                              </m:sSubPr>
                              <m:e>
                                <m:r>
                                  <a:rPr lang="ru-RU" sz="3200" i="1"/>
                                  <m:t>𝑝</m:t>
                                </m:r>
                              </m:e>
                              <m:sub>
                                <m:r>
                                  <a:rPr lang="ru-RU" sz="3200"/>
                                  <m:t>2</m:t>
                                </m:r>
                              </m:sub>
                            </m:sSub>
                            <m:r>
                              <a:rPr lang="en-US" sz="3200" i="1"/>
                              <m:t>𝔼</m:t>
                            </m:r>
                            <m:sSub>
                              <m:sSubPr>
                                <m:ctrlPr>
                                  <a:rPr lang="ru-RU" sz="3200" i="1"/>
                                </m:ctrlPr>
                              </m:sSubPr>
                              <m:e>
                                <m:r>
                                  <a:rPr lang="en-US" sz="3200" i="1"/>
                                  <m:t>𝑌</m:t>
                                </m:r>
                              </m:e>
                              <m:sub>
                                <m:r>
                                  <a:rPr lang="ru-RU" sz="3200" i="1"/>
                                  <m:t>2</m:t>
                                </m:r>
                              </m:sub>
                            </m:sSub>
                            <m:r>
                              <a:rPr lang="ru-RU" sz="3200" i="1"/>
                              <m:t>=</m:t>
                            </m:r>
                            <m:sSub>
                              <m:sSubPr>
                                <m:ctrlPr>
                                  <a:rPr lang="ru-RU" sz="3200" i="1"/>
                                </m:ctrlPr>
                              </m:sSubPr>
                              <m:e>
                                <m:r>
                                  <a:rPr lang="en-US" sz="3200" i="1"/>
                                  <m:t>𝑚</m:t>
                                </m:r>
                              </m:e>
                              <m:sub>
                                <m:r>
                                  <a:rPr lang="ru-RU" sz="3200" i="1"/>
                                  <m:t>1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ru-RU" sz="3200" i="1"/>
                                </m:ctrlPr>
                              </m:sSubPr>
                              <m:e>
                                <m:r>
                                  <a:rPr lang="ru-RU" sz="3200" i="1"/>
                                  <m:t>𝑝</m:t>
                                </m:r>
                              </m:e>
                              <m:sub>
                                <m:r>
                                  <a:rPr lang="ru-RU" sz="3200"/>
                                  <m:t>1</m:t>
                                </m:r>
                              </m:sub>
                            </m:sSub>
                            <m:r>
                              <a:rPr lang="ru-RU" sz="3200" i="1"/>
                              <m:t>𝔼</m:t>
                            </m:r>
                            <m:sSubSup>
                              <m:sSubSupPr>
                                <m:ctrlPr>
                                  <a:rPr lang="ru-RU" sz="3200" i="1"/>
                                </m:ctrlPr>
                              </m:sSubSupPr>
                              <m:e>
                                <m:r>
                                  <a:rPr lang="ru-RU" sz="3200" i="1"/>
                                  <m:t>𝑌</m:t>
                                </m:r>
                              </m:e>
                              <m:sub>
                                <m:r>
                                  <a:rPr lang="ru-RU" sz="3200" i="1"/>
                                  <m:t>1</m:t>
                                </m:r>
                              </m:sub>
                              <m:sup>
                                <m:r>
                                  <a:rPr lang="ru-RU" sz="3200" i="1"/>
                                  <m:t>2</m:t>
                                </m:r>
                              </m:sup>
                            </m:sSubSup>
                            <m:r>
                              <a:rPr lang="ru-RU" sz="3200" i="1"/>
                              <m:t>+</m:t>
                            </m:r>
                            <m:sSub>
                              <m:sSubPr>
                                <m:ctrlPr>
                                  <a:rPr lang="ru-RU" sz="3200" i="1"/>
                                </m:ctrlPr>
                              </m:sSubPr>
                              <m:e>
                                <m:r>
                                  <a:rPr lang="ru-RU" sz="3200" i="1"/>
                                  <m:t>𝑝</m:t>
                                </m:r>
                              </m:e>
                              <m:sub>
                                <m:r>
                                  <a:rPr lang="ru-RU" sz="3200"/>
                                  <m:t>2</m:t>
                                </m:r>
                              </m:sub>
                            </m:sSub>
                            <m:r>
                              <a:rPr lang="ru-RU" sz="3200" i="1"/>
                              <m:t>𝔼</m:t>
                            </m:r>
                            <m:sSubSup>
                              <m:sSubSupPr>
                                <m:ctrlPr>
                                  <a:rPr lang="ru-RU" sz="3200" i="1"/>
                                </m:ctrlPr>
                              </m:sSubSupPr>
                              <m:e>
                                <m:r>
                                  <a:rPr lang="ru-RU" sz="3200" i="1"/>
                                  <m:t>𝑌</m:t>
                                </m:r>
                              </m:e>
                              <m:sub>
                                <m:r>
                                  <a:rPr lang="ru-RU" sz="3200" i="1"/>
                                  <m:t>1</m:t>
                                </m:r>
                              </m:sub>
                              <m:sup>
                                <m:r>
                                  <a:rPr lang="ru-RU" sz="3200" i="1"/>
                                  <m:t>2</m:t>
                                </m:r>
                              </m:sup>
                            </m:sSubSup>
                            <m:r>
                              <a:rPr lang="ru-RU" sz="3200" i="1"/>
                              <m:t>=</m:t>
                            </m:r>
                            <m:sSub>
                              <m:sSubPr>
                                <m:ctrlPr>
                                  <a:rPr lang="ru-RU" sz="3200" i="1"/>
                                </m:ctrlPr>
                              </m:sSubPr>
                              <m:e>
                                <m:r>
                                  <a:rPr lang="ru-RU" sz="3200" i="1"/>
                                  <m:t>𝑚</m:t>
                                </m:r>
                              </m:e>
                              <m:sub>
                                <m:r>
                                  <a:rPr lang="ru-RU" sz="3200" i="1"/>
                                  <m:t>2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ru-RU" sz="3200" i="1"/>
                                </m:ctrlPr>
                              </m:sSubPr>
                              <m:e>
                                <m:r>
                                  <a:rPr lang="ru-RU" sz="3200" i="1"/>
                                  <m:t>𝑝</m:t>
                                </m:r>
                              </m:e>
                              <m:sub>
                                <m:r>
                                  <a:rPr lang="ru-RU" sz="3200"/>
                                  <m:t>1</m:t>
                                </m:r>
                              </m:sub>
                            </m:sSub>
                            <m:r>
                              <a:rPr lang="ru-RU" sz="3200" i="1"/>
                              <m:t>𝔼</m:t>
                            </m:r>
                            <m:sSubSup>
                              <m:sSubSupPr>
                                <m:ctrlPr>
                                  <a:rPr lang="ru-RU" sz="3200" i="1"/>
                                </m:ctrlPr>
                              </m:sSubSupPr>
                              <m:e>
                                <m:r>
                                  <a:rPr lang="ru-RU" sz="3200" i="1"/>
                                  <m:t>𝑌</m:t>
                                </m:r>
                              </m:e>
                              <m:sub>
                                <m:r>
                                  <a:rPr lang="ru-RU" sz="3200" i="1"/>
                                  <m:t>1</m:t>
                                </m:r>
                              </m:sub>
                              <m:sup>
                                <m:r>
                                  <a:rPr lang="ru-RU" sz="3200" i="1"/>
                                  <m:t>3</m:t>
                                </m:r>
                              </m:sup>
                            </m:sSubSup>
                            <m:r>
                              <a:rPr lang="ru-RU" sz="3200" i="1"/>
                              <m:t>+</m:t>
                            </m:r>
                            <m:sSub>
                              <m:sSubPr>
                                <m:ctrlPr>
                                  <a:rPr lang="ru-RU" sz="3200" i="1"/>
                                </m:ctrlPr>
                              </m:sSubPr>
                              <m:e>
                                <m:r>
                                  <a:rPr lang="ru-RU" sz="3200" i="1"/>
                                  <m:t>𝑝</m:t>
                                </m:r>
                              </m:e>
                              <m:sub>
                                <m:r>
                                  <a:rPr lang="ru-RU" sz="3200"/>
                                  <m:t>2</m:t>
                                </m:r>
                              </m:sub>
                            </m:sSub>
                            <m:r>
                              <a:rPr lang="ru-RU" sz="3200" i="1"/>
                              <m:t>𝔼</m:t>
                            </m:r>
                            <m:sSubSup>
                              <m:sSubSupPr>
                                <m:ctrlPr>
                                  <a:rPr lang="ru-RU" sz="3200" i="1"/>
                                </m:ctrlPr>
                              </m:sSubSupPr>
                              <m:e>
                                <m:r>
                                  <a:rPr lang="ru-RU" sz="3200" i="1"/>
                                  <m:t>𝑌</m:t>
                                </m:r>
                              </m:e>
                              <m:sub>
                                <m:r>
                                  <a:rPr lang="ru-RU" sz="3200" i="1"/>
                                  <m:t>1</m:t>
                                </m:r>
                              </m:sub>
                              <m:sup>
                                <m:r>
                                  <a:rPr lang="ru-RU" sz="3200" i="1"/>
                                  <m:t>3</m:t>
                                </m:r>
                              </m:sup>
                            </m:sSubSup>
                            <m:r>
                              <a:rPr lang="ru-RU" sz="3200" i="1"/>
                              <m:t>=</m:t>
                            </m:r>
                            <m:sSub>
                              <m:sSubPr>
                                <m:ctrlPr>
                                  <a:rPr lang="ru-RU" sz="3200" i="1"/>
                                </m:ctrlPr>
                              </m:sSubPr>
                              <m:e>
                                <m:r>
                                  <a:rPr lang="ru-RU" sz="3200" i="1"/>
                                  <m:t>𝑚</m:t>
                                </m:r>
                              </m:e>
                              <m:sub>
                                <m:r>
                                  <a:rPr lang="ru-RU" sz="3200" i="1"/>
                                  <m:t>3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ru-RU" sz="3200" i="1"/>
                                </m:ctrlPr>
                              </m:sSubPr>
                              <m:e>
                                <m:r>
                                  <a:rPr lang="ru-RU" sz="3200" i="1"/>
                                  <m:t>𝑝</m:t>
                                </m:r>
                              </m:e>
                              <m:sub>
                                <m:r>
                                  <a:rPr lang="ru-RU" sz="3200"/>
                                  <m:t>1</m:t>
                                </m:r>
                              </m:sub>
                            </m:sSub>
                            <m:r>
                              <a:rPr lang="ru-RU" sz="3200" i="1"/>
                              <m:t>+</m:t>
                            </m:r>
                            <m:sSub>
                              <m:sSubPr>
                                <m:ctrlPr>
                                  <a:rPr lang="ru-RU" sz="3200" i="1"/>
                                </m:ctrlPr>
                              </m:sSubPr>
                              <m:e>
                                <m:r>
                                  <a:rPr lang="ru-RU" sz="3200" i="1"/>
                                  <m:t>𝑝</m:t>
                                </m:r>
                              </m:e>
                              <m:sub>
                                <m:r>
                                  <a:rPr lang="ru-RU" sz="3200"/>
                                  <m:t>2</m:t>
                                </m:r>
                              </m:sub>
                            </m:sSub>
                            <m:r>
                              <a:rPr lang="ru-RU" sz="3200" i="1"/>
                              <m:t>=1</m:t>
                            </m:r>
                          </m:e>
                        </m:eqArr>
                      </m:e>
                    </m:d>
                  </m:oMath>
                </a14:m>
                <a:r>
                  <a:rPr lang="ru-RU" sz="32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</a:p>
              <a:p>
                <a:pPr algn="ctr"/>
                <a:r>
                  <a:rPr lang="ru-RU" sz="3200" dirty="0">
                    <a:latin typeface="Times New Roman" pitchFamily="18" charset="0"/>
                    <a:cs typeface="Times New Roman" pitchFamily="18" charset="0"/>
                  </a:rPr>
                  <a:t>где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/>
                        </m:ctrlPr>
                      </m:sSubPr>
                      <m:e>
                        <m:r>
                          <a:rPr lang="ru-RU" sz="3200" i="1"/>
                          <m:t>𝑚</m:t>
                        </m:r>
                      </m:e>
                      <m:sub>
                        <m:r>
                          <a:rPr lang="ru-RU" sz="3200" i="1"/>
                          <m:t>𝑟</m:t>
                        </m:r>
                      </m:sub>
                    </m:sSub>
                    <m:r>
                      <a:rPr lang="ru-RU" sz="3200" i="1"/>
                      <m:t>=</m:t>
                    </m:r>
                    <m:f>
                      <m:fPr>
                        <m:ctrlPr>
                          <a:rPr lang="ru-RU" sz="3200" i="1"/>
                        </m:ctrlPr>
                      </m:fPr>
                      <m:num>
                        <m:r>
                          <a:rPr lang="ru-RU" sz="3200" i="1"/>
                          <m:t>1</m:t>
                        </m:r>
                      </m:num>
                      <m:den>
                        <m:r>
                          <a:rPr lang="ru-RU" sz="3200" i="1"/>
                          <m:t>𝑛</m:t>
                        </m:r>
                      </m:den>
                    </m:f>
                    <m:nary>
                      <m:naryPr>
                        <m:chr m:val="∑"/>
                        <m:limLoc m:val="undOvr"/>
                        <m:ctrlPr>
                          <a:rPr lang="ru-RU" sz="3200" i="1"/>
                        </m:ctrlPr>
                      </m:naryPr>
                      <m:sub>
                        <m:r>
                          <a:rPr lang="ru-RU" sz="3200" i="1"/>
                          <m:t>𝑖</m:t>
                        </m:r>
                        <m:r>
                          <a:rPr lang="ru-RU" sz="3200" i="1"/>
                          <m:t>=1</m:t>
                        </m:r>
                      </m:sub>
                      <m:sup>
                        <m:r>
                          <a:rPr lang="ru-RU" sz="3200" i="1"/>
                          <m:t>𝑛</m:t>
                        </m:r>
                      </m:sup>
                      <m:e>
                        <m:sSubSup>
                          <m:sSubSupPr>
                            <m:ctrlPr>
                              <a:rPr lang="ru-RU" sz="3200" i="1"/>
                            </m:ctrlPr>
                          </m:sSubSupPr>
                          <m:e>
                            <m:r>
                              <a:rPr lang="en-US" sz="3200" i="1"/>
                              <m:t>𝑋</m:t>
                            </m:r>
                          </m:e>
                          <m:sub>
                            <m:r>
                              <a:rPr lang="ru-RU" sz="3200" i="1"/>
                              <m:t>𝑖</m:t>
                            </m:r>
                          </m:sub>
                          <m:sup>
                            <m:r>
                              <a:rPr lang="ru-RU" sz="3200" i="1"/>
                              <m:t>𝑟</m:t>
                            </m:r>
                          </m:sup>
                        </m:sSubSup>
                      </m:e>
                    </m:nary>
                  </m:oMath>
                </a14:m>
                <a:r>
                  <a:rPr lang="ru-RU" sz="3200" dirty="0"/>
                  <a:t>, </a:t>
                </a:r>
                <a14:m>
                  <m:oMath xmlns:m="http://schemas.openxmlformats.org/officeDocument/2006/math">
                    <m:r>
                      <a:rPr lang="ru-RU" sz="3200" i="1"/>
                      <m:t>𝑟</m:t>
                    </m:r>
                    <m:r>
                      <a:rPr lang="ru-RU" sz="3200" i="1"/>
                      <m:t>=1, 2, 3</m:t>
                    </m:r>
                  </m:oMath>
                </a14:m>
                <a:r>
                  <a:rPr lang="ru-RU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</p:txBody>
          </p:sp>
        </mc:Choice>
        <mc:Fallback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6B06E80F-32BC-4DA4-B9C3-F4A414979A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7318" y="2061792"/>
                <a:ext cx="5976664" cy="3023392"/>
              </a:xfrm>
              <a:prstGeom prst="rect">
                <a:avLst/>
              </a:prstGeom>
              <a:blipFill>
                <a:blip r:embed="rId3"/>
                <a:stretch>
                  <a:fillRect b="-24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2756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4"/>
          <p:cNvSpPr>
            <a:spLocks noChangeArrowheads="1"/>
          </p:cNvSpPr>
          <p:nvPr/>
        </p:nvSpPr>
        <p:spPr bwMode="auto">
          <a:xfrm>
            <a:off x="152400" y="152400"/>
            <a:ext cx="1250336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2" name="Группа 3"/>
          <p:cNvGrpSpPr/>
          <p:nvPr/>
        </p:nvGrpSpPr>
        <p:grpSpPr>
          <a:xfrm>
            <a:off x="-12700" y="-27384"/>
            <a:ext cx="9156700" cy="833548"/>
            <a:chOff x="-12700" y="-27384"/>
            <a:chExt cx="9156700" cy="833548"/>
          </a:xfrm>
        </p:grpSpPr>
        <p:sp>
          <p:nvSpPr>
            <p:cNvPr id="15" name="Прямоугольник 14"/>
            <p:cNvSpPr/>
            <p:nvPr/>
          </p:nvSpPr>
          <p:spPr bwMode="auto">
            <a:xfrm>
              <a:off x="-12700" y="-27384"/>
              <a:ext cx="9156700" cy="83354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1B4F8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ln>
                  <a:solidFill>
                    <a:srgbClr val="174273"/>
                  </a:solidFill>
                </a:ln>
                <a:solidFill>
                  <a:prstClr val="white"/>
                </a:solidFill>
              </a:endParaRPr>
            </a:p>
          </p:txBody>
        </p:sp>
        <p:pic>
          <p:nvPicPr>
            <p:cNvPr id="21" name="Picture 2" descr="D:\Users\Кирилл\Desktop\logoTitle.pn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481" t="8314" r="-386" b="2813"/>
            <a:stretch/>
          </p:blipFill>
          <p:spPr bwMode="auto">
            <a:xfrm>
              <a:off x="35496" y="44624"/>
              <a:ext cx="5592414" cy="659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Прямоугольник 22"/>
          <p:cNvSpPr/>
          <p:nvPr/>
        </p:nvSpPr>
        <p:spPr>
          <a:xfrm>
            <a:off x="-12699" y="6524575"/>
            <a:ext cx="9156700" cy="333375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rgbClr val="1B4F89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ru-RU" kern="0" dirty="0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24" name="Дата 5"/>
          <p:cNvSpPr>
            <a:spLocks noGrp="1"/>
          </p:cNvSpPr>
          <p:nvPr>
            <p:ph type="dt" sz="quarter" idx="10"/>
          </p:nvPr>
        </p:nvSpPr>
        <p:spPr>
          <a:xfrm>
            <a:off x="61913" y="6467053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6F78C53-6DAA-4C03-9249-3BFDDB9D36AF}" type="datetime1">
              <a:rPr lang="ru-RU" altLang="ru-RU" sz="1400" smtClean="0">
                <a:solidFill>
                  <a:srgbClr val="1B4F89"/>
                </a:solidFill>
              </a:rPr>
              <a:pPr>
                <a:spcBef>
                  <a:spcPct val="0"/>
                </a:spcBef>
                <a:buFontTx/>
                <a:buNone/>
              </a:pPr>
              <a:t>30.11.2018</a:t>
            </a:fld>
            <a:endParaRPr lang="ru-RU" altLang="ru-RU" sz="1400" dirty="0">
              <a:solidFill>
                <a:srgbClr val="1B4F89"/>
              </a:solidFill>
            </a:endParaRPr>
          </a:p>
        </p:txBody>
      </p:sp>
      <p:sp>
        <p:nvSpPr>
          <p:cNvPr id="25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604250" y="6467053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2DBBB9F6-376B-45EB-9890-2DFE982EB57D}" type="slidenum">
              <a:rPr lang="ru-RU" altLang="ru-RU" sz="1400" smtClean="0">
                <a:solidFill>
                  <a:srgbClr val="1B4F89"/>
                </a:solidFill>
              </a:rPr>
              <a:pPr algn="l">
                <a:spcBef>
                  <a:spcPct val="0"/>
                </a:spcBef>
                <a:buFontTx/>
                <a:buNone/>
              </a:pPr>
              <a:t>5</a:t>
            </a:fld>
            <a:endParaRPr lang="ru-RU" altLang="ru-RU" sz="1400" dirty="0">
              <a:solidFill>
                <a:srgbClr val="1B4F89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4320910-0AFB-4609-8EDD-641B3FB4B4AA}"/>
              </a:ext>
            </a:extLst>
          </p:cNvPr>
          <p:cNvSpPr/>
          <p:nvPr/>
        </p:nvSpPr>
        <p:spPr>
          <a:xfrm>
            <a:off x="499906" y="1124744"/>
            <a:ext cx="814418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Распределение Пуассона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DF874644-DAB3-4F6F-B4CE-9C19E4799AD5}"/>
                  </a:ext>
                </a:extLst>
              </p:cNvPr>
              <p:cNvSpPr/>
              <p:nvPr/>
            </p:nvSpPr>
            <p:spPr>
              <a:xfrm>
                <a:off x="323528" y="1736264"/>
                <a:ext cx="8496944" cy="14437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/>
                        <m:t>ℙ</m:t>
                      </m:r>
                      <m:d>
                        <m:dPr>
                          <m:ctrlPr>
                            <a:rPr lang="ru-RU" sz="2800" i="1"/>
                          </m:ctrlPr>
                        </m:dPr>
                        <m:e>
                          <m:r>
                            <a:rPr lang="en-US" sz="2800" i="1"/>
                            <m:t>𝑋</m:t>
                          </m:r>
                          <m:r>
                            <a:rPr lang="ru-RU" sz="2800" i="1"/>
                            <m:t>=</m:t>
                          </m:r>
                          <m:r>
                            <a:rPr lang="ru-RU" sz="2800" i="1"/>
                            <m:t>𝑘</m:t>
                          </m:r>
                        </m:e>
                      </m:d>
                      <m:r>
                        <a:rPr lang="ru-RU" sz="2800" i="1"/>
                        <m:t>=</m:t>
                      </m:r>
                      <m:sSub>
                        <m:sSubPr>
                          <m:ctrlPr>
                            <a:rPr lang="ru-RU" sz="2800" i="1"/>
                          </m:ctrlPr>
                        </m:sSubPr>
                        <m:e>
                          <m:r>
                            <a:rPr lang="ru-RU" sz="2800" i="1"/>
                            <m:t>𝑝</m:t>
                          </m:r>
                        </m:e>
                        <m:sub>
                          <m:r>
                            <a:rPr lang="ru-RU" sz="2800" i="1"/>
                            <m:t>1</m:t>
                          </m:r>
                        </m:sub>
                      </m:sSub>
                      <m:r>
                        <a:rPr lang="ru-RU" sz="2800" i="1"/>
                        <m:t>∙</m:t>
                      </m:r>
                      <m:sSup>
                        <m:sSupPr>
                          <m:ctrlPr>
                            <a:rPr lang="ru-RU" sz="2800" i="1"/>
                          </m:ctrlPr>
                        </m:sSupPr>
                        <m:e>
                          <m:r>
                            <a:rPr lang="ru-RU" sz="2800" i="1"/>
                            <m:t>𝑒</m:t>
                          </m:r>
                        </m:e>
                        <m:sup>
                          <m:r>
                            <a:rPr lang="ru-RU" sz="2800" i="1"/>
                            <m:t>−</m:t>
                          </m:r>
                          <m:sSub>
                            <m:sSubPr>
                              <m:ctrlPr>
                                <a:rPr lang="ru-RU" sz="2800" i="1"/>
                              </m:ctrlPr>
                            </m:sSubPr>
                            <m:e>
                              <m:r>
                                <a:rPr lang="ru-RU" sz="2800" i="1"/>
                                <m:t>𝜆</m:t>
                              </m:r>
                            </m:e>
                            <m:sub>
                              <m:r>
                                <a:rPr lang="ru-RU" sz="2800" i="1"/>
                                <m:t>1</m:t>
                              </m:r>
                            </m:sub>
                          </m:sSub>
                        </m:sup>
                      </m:sSup>
                      <m:f>
                        <m:fPr>
                          <m:ctrlPr>
                            <a:rPr lang="ru-RU" sz="2800" i="1"/>
                          </m:ctrlPr>
                        </m:fPr>
                        <m:num>
                          <m:sSup>
                            <m:sSupPr>
                              <m:ctrlPr>
                                <a:rPr lang="ru-RU" sz="2800" i="1"/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ru-RU" sz="2800" i="1"/>
                                  </m:ctrlPr>
                                </m:sSubPr>
                                <m:e>
                                  <m:r>
                                    <a:rPr lang="ru-RU" sz="2800" i="1"/>
                                    <m:t>𝜆</m:t>
                                  </m:r>
                                </m:e>
                                <m:sub>
                                  <m:r>
                                    <a:rPr lang="ru-RU" sz="2800" i="1"/>
                                    <m:t>1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ru-RU" sz="2800" i="1"/>
                                <m:t>𝑘</m:t>
                              </m:r>
                            </m:sup>
                          </m:sSup>
                        </m:num>
                        <m:den>
                          <m:r>
                            <a:rPr lang="ru-RU" sz="2800" i="1"/>
                            <m:t>𝑘</m:t>
                          </m:r>
                          <m:r>
                            <a:rPr lang="ru-RU" sz="2800" i="1"/>
                            <m:t>!</m:t>
                          </m:r>
                        </m:den>
                      </m:f>
                      <m:r>
                        <a:rPr lang="ru-RU" sz="2800" i="1"/>
                        <m:t>+</m:t>
                      </m:r>
                      <m:sSub>
                        <m:sSubPr>
                          <m:ctrlPr>
                            <a:rPr lang="ru-RU" sz="2800" i="1"/>
                          </m:ctrlPr>
                        </m:sSubPr>
                        <m:e>
                          <m:r>
                            <a:rPr lang="ru-RU" sz="2800" i="1"/>
                            <m:t>𝑝</m:t>
                          </m:r>
                        </m:e>
                        <m:sub>
                          <m:r>
                            <a:rPr lang="ru-RU" sz="2800" i="1"/>
                            <m:t>2</m:t>
                          </m:r>
                        </m:sub>
                      </m:sSub>
                      <m:r>
                        <a:rPr lang="ru-RU" sz="2800" i="1"/>
                        <m:t>∙</m:t>
                      </m:r>
                      <m:sSup>
                        <m:sSupPr>
                          <m:ctrlPr>
                            <a:rPr lang="ru-RU" sz="2800" i="1"/>
                          </m:ctrlPr>
                        </m:sSupPr>
                        <m:e>
                          <m:r>
                            <a:rPr lang="ru-RU" sz="2800" i="1"/>
                            <m:t>𝑒</m:t>
                          </m:r>
                        </m:e>
                        <m:sup>
                          <m:r>
                            <a:rPr lang="ru-RU" sz="2800" i="1"/>
                            <m:t>−</m:t>
                          </m:r>
                          <m:sSub>
                            <m:sSubPr>
                              <m:ctrlPr>
                                <a:rPr lang="ru-RU" sz="2800" i="1"/>
                              </m:ctrlPr>
                            </m:sSubPr>
                            <m:e>
                              <m:r>
                                <a:rPr lang="ru-RU" sz="2800" i="1"/>
                                <m:t>𝜆</m:t>
                              </m:r>
                            </m:e>
                            <m:sub>
                              <m:r>
                                <a:rPr lang="ru-RU" sz="2800" i="1"/>
                                <m:t>2</m:t>
                              </m:r>
                            </m:sub>
                          </m:sSub>
                        </m:sup>
                      </m:sSup>
                      <m:f>
                        <m:fPr>
                          <m:ctrlPr>
                            <a:rPr lang="ru-RU" sz="2800" i="1"/>
                          </m:ctrlPr>
                        </m:fPr>
                        <m:num>
                          <m:sSup>
                            <m:sSupPr>
                              <m:ctrlPr>
                                <a:rPr lang="ru-RU" sz="2800" i="1"/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ru-RU" sz="2800" i="1"/>
                                  </m:ctrlPr>
                                </m:sSubPr>
                                <m:e>
                                  <m:r>
                                    <a:rPr lang="ru-RU" sz="2800" i="1"/>
                                    <m:t>𝜆</m:t>
                                  </m:r>
                                </m:e>
                                <m:sub>
                                  <m:r>
                                    <a:rPr lang="ru-RU" sz="2800" i="1"/>
                                    <m:t>2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ru-RU" sz="2800" i="1"/>
                                <m:t>𝑘</m:t>
                              </m:r>
                            </m:sup>
                          </m:sSup>
                        </m:num>
                        <m:den>
                          <m:r>
                            <a:rPr lang="ru-RU" sz="2800" i="1"/>
                            <m:t>𝑘</m:t>
                          </m:r>
                          <m:r>
                            <a:rPr lang="ru-RU" sz="2800" i="1"/>
                            <m:t>!</m:t>
                          </m:r>
                        </m:den>
                      </m:f>
                    </m:oMath>
                  </m:oMathPara>
                </a14:m>
                <a:endParaRPr lang="ru-RU" sz="44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</a:t>
                </a:r>
                <a:r>
                  <a:rPr lang="ru-RU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/>
                        </m:ctrlPr>
                      </m:sSubPr>
                      <m:e>
                        <m:r>
                          <a:rPr lang="ru-RU" sz="2800" i="1"/>
                          <m:t>𝑝</m:t>
                        </m:r>
                      </m:e>
                      <m:sub>
                        <m:r>
                          <a:rPr lang="ru-RU" sz="2800" i="1"/>
                          <m:t>1</m:t>
                        </m:r>
                      </m:sub>
                    </m:sSub>
                    <m:r>
                      <a:rPr lang="ru-RU" sz="2800" i="1"/>
                      <m:t>, </m:t>
                    </m:r>
                    <m:sSub>
                      <m:sSubPr>
                        <m:ctrlPr>
                          <a:rPr lang="ru-RU" sz="2800" i="1"/>
                        </m:ctrlPr>
                      </m:sSubPr>
                      <m:e>
                        <m:r>
                          <a:rPr lang="ru-RU" sz="2800" i="1"/>
                          <m:t>𝑝</m:t>
                        </m:r>
                      </m:e>
                      <m:sub>
                        <m:r>
                          <a:rPr lang="ru-RU" sz="2800" i="1"/>
                          <m:t>2</m:t>
                        </m:r>
                      </m:sub>
                    </m:sSub>
                    <m:r>
                      <a:rPr lang="ru-RU" sz="2800" i="1"/>
                      <m:t>&gt;0 </m:t>
                    </m:r>
                  </m:oMath>
                </a14:m>
                <a:r>
                  <a:rPr lang="ru-RU" sz="2800" dirty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/>
                        </m:ctrlPr>
                      </m:sSubPr>
                      <m:e>
                        <m:r>
                          <a:rPr lang="ru-RU" sz="2800" i="1"/>
                          <m:t>𝑝</m:t>
                        </m:r>
                      </m:e>
                      <m:sub>
                        <m:r>
                          <a:rPr lang="ru-RU" sz="2800" i="1"/>
                          <m:t>1</m:t>
                        </m:r>
                      </m:sub>
                    </m:sSub>
                    <m:r>
                      <a:rPr lang="ru-RU" sz="2800" i="1"/>
                      <m:t>+</m:t>
                    </m:r>
                    <m:sSub>
                      <m:sSubPr>
                        <m:ctrlPr>
                          <a:rPr lang="ru-RU" sz="2800" i="1"/>
                        </m:ctrlPr>
                      </m:sSubPr>
                      <m:e>
                        <m:r>
                          <a:rPr lang="ru-RU" sz="2800" i="1"/>
                          <m:t>𝑝</m:t>
                        </m:r>
                      </m:e>
                      <m:sub>
                        <m:r>
                          <a:rPr lang="ru-RU" sz="2800" i="1"/>
                          <m:t>2</m:t>
                        </m:r>
                      </m:sub>
                    </m:sSub>
                    <m:r>
                      <a:rPr lang="ru-RU" sz="2800" i="1"/>
                      <m:t>=1;</m:t>
                    </m:r>
                  </m:oMath>
                </a14:m>
                <a:r>
                  <a:rPr lang="ru-RU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/>
                        </m:ctrlPr>
                      </m:sSubPr>
                      <m:e>
                        <m:r>
                          <a:rPr lang="ru-RU" sz="2800" i="1"/>
                          <m:t>𝜆</m:t>
                        </m:r>
                      </m:e>
                      <m:sub>
                        <m:r>
                          <a:rPr lang="ru-RU" sz="2800" i="1"/>
                          <m:t>1</m:t>
                        </m:r>
                      </m:sub>
                    </m:sSub>
                    <m:r>
                      <a:rPr lang="ru-RU" sz="2800" i="1"/>
                      <m:t>,</m:t>
                    </m:r>
                    <m:sSub>
                      <m:sSubPr>
                        <m:ctrlPr>
                          <a:rPr lang="ru-RU" sz="2800" i="1"/>
                        </m:ctrlPr>
                      </m:sSubPr>
                      <m:e>
                        <m:r>
                          <a:rPr lang="ru-RU" sz="2800" i="1"/>
                          <m:t>𝜆</m:t>
                        </m:r>
                      </m:e>
                      <m:sub>
                        <m:r>
                          <a:rPr lang="ru-RU" sz="2800" i="1"/>
                          <m:t>2</m:t>
                        </m:r>
                      </m:sub>
                    </m:sSub>
                    <m:r>
                      <a:rPr lang="ru-RU" sz="2800" i="1"/>
                      <m:t>&gt;0; </m:t>
                    </m:r>
                    <m:r>
                      <a:rPr lang="ru-RU" sz="2800" i="1"/>
                      <m:t>𝑘</m:t>
                    </m:r>
                    <m:r>
                      <a:rPr lang="ru-RU" sz="2800" i="1"/>
                      <m:t>=0, 1, 2….</m:t>
                    </m:r>
                  </m:oMath>
                </a14:m>
                <a:endParaRPr lang="ru-RU" sz="4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DF874644-DAB3-4F6F-B4CE-9C19E4799A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736264"/>
                <a:ext cx="8496944" cy="1443793"/>
              </a:xfrm>
              <a:prstGeom prst="rect">
                <a:avLst/>
              </a:prstGeom>
              <a:blipFill>
                <a:blip r:embed="rId3"/>
                <a:stretch>
                  <a:fillRect b="-113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41108FAC-5EBE-4864-BFEF-D2B9FFFE2721}"/>
                  </a:ext>
                </a:extLst>
              </p:cNvPr>
              <p:cNvSpPr/>
              <p:nvPr/>
            </p:nvSpPr>
            <p:spPr>
              <a:xfrm>
                <a:off x="-12700" y="3439397"/>
                <a:ext cx="7920682" cy="28746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000" i="1"/>
                          </m:ctrlPr>
                        </m:dPr>
                        <m:e>
                          <m:eqArr>
                            <m:eqArrPr>
                              <m:ctrlPr>
                                <a:rPr lang="ru-RU" sz="2000" i="1"/>
                              </m:ctrlPr>
                            </m:eqArrPr>
                            <m:e>
                              <m:sSubSup>
                                <m:sSubSupPr>
                                  <m:ctrlPr>
                                    <a:rPr lang="ru-RU" sz="2000" i="1"/>
                                  </m:ctrlPr>
                                </m:sSubSupPr>
                                <m:e>
                                  <m:r>
                                    <a:rPr lang="ru-RU" sz="2000" i="1"/>
                                    <m:t>𝑝</m:t>
                                  </m:r>
                                </m:e>
                                <m:sub>
                                  <m:r>
                                    <a:rPr lang="ru-RU" sz="2000" i="1"/>
                                    <m:t>1</m:t>
                                  </m:r>
                                </m:sub>
                                <m:sup>
                                  <m:r>
                                    <a:rPr lang="ru-RU" sz="2000" i="1"/>
                                    <m:t>∗</m:t>
                                  </m:r>
                                </m:sup>
                              </m:sSubSup>
                              <m:r>
                                <a:rPr lang="ru-RU" sz="2000" i="1"/>
                                <m:t>=</m:t>
                              </m:r>
                              <m:f>
                                <m:fPr>
                                  <m:ctrlPr>
                                    <a:rPr lang="ru-RU" sz="2000" i="1"/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ru-RU" sz="2000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𝜆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𝜆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ru-RU" sz="2000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𝜆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  <m:e>
                              <m:sSubSup>
                                <m:sSubSupPr>
                                  <m:ctrlPr>
                                    <a:rPr lang="ru-RU" sz="2000" i="1"/>
                                  </m:ctrlPr>
                                </m:sSubSupPr>
                                <m:e>
                                  <m:r>
                                    <a:rPr lang="ru-RU" sz="2000" i="1"/>
                                    <m:t>𝑝</m:t>
                                  </m:r>
                                </m:e>
                                <m:sub>
                                  <m:r>
                                    <a:rPr lang="ru-RU" sz="2000" i="1"/>
                                    <m:t>2</m:t>
                                  </m:r>
                                </m:sub>
                                <m:sup>
                                  <m:r>
                                    <a:rPr lang="ru-RU" sz="2000" i="1"/>
                                    <m:t>∗</m:t>
                                  </m:r>
                                </m:sup>
                              </m:sSubSup>
                              <m:r>
                                <a:rPr lang="ru-RU" sz="2000" i="1"/>
                                <m:t>=</m:t>
                              </m:r>
                              <m:f>
                                <m:fPr>
                                  <m:ctrlPr>
                                    <a:rPr lang="ru-RU" sz="2000" i="1"/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𝜆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ru-RU" sz="2000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𝜆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ru-RU" sz="2000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𝜆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  <m:e>
                              <m:sSubSup>
                                <m:sSubSupPr>
                                  <m:ctrlPr>
                                    <a:rPr lang="ru-RU" sz="2000" i="1"/>
                                  </m:ctrlPr>
                                </m:sSubSupPr>
                                <m:e>
                                  <m:r>
                                    <a:rPr lang="ru-RU" sz="2000" i="1"/>
                                    <m:t>𝜆</m:t>
                                  </m:r>
                                </m:e>
                                <m:sub>
                                  <m:r>
                                    <a:rPr lang="ru-RU" sz="2000" i="1"/>
                                    <m:t>1</m:t>
                                  </m:r>
                                </m:sub>
                                <m:sup>
                                  <m:r>
                                    <a:rPr lang="ru-RU" sz="2000" i="1"/>
                                    <m:t>∗</m:t>
                                  </m:r>
                                </m:sup>
                              </m:sSubSup>
                              <m:r>
                                <a:rPr lang="ru-RU" sz="2000" i="1"/>
                                <m:t>=</m:t>
                              </m:r>
                              <m:f>
                                <m:fPr>
                                  <m:ctrlPr>
                                    <a:rPr lang="ru-RU" sz="2000" i="1"/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2</m:t>
                                      </m:r>
                                    </m:sub>
                                  </m:sSub>
                                  <m:r>
                                    <a:rPr lang="ru-RU" sz="2000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ru-RU" sz="2000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𝜆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ru-RU" sz="2000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𝜆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  <m:e>
                              <m:sSubSup>
                                <m:sSubSupPr>
                                  <m:ctrlPr>
                                    <a:rPr lang="ru-RU" sz="2000" i="1"/>
                                  </m:ctrlPr>
                                </m:sSubSupPr>
                                <m:e>
                                  <m:r>
                                    <a:rPr lang="ru-RU" sz="2000" i="1"/>
                                    <m:t>𝜆</m:t>
                                  </m:r>
                                </m:e>
                                <m:sub>
                                  <m:r>
                                    <a:rPr lang="ru-RU" sz="2000" i="1"/>
                                    <m:t>2</m:t>
                                  </m:r>
                                </m:sub>
                                <m:sup>
                                  <m:r>
                                    <a:rPr lang="ru-RU" sz="2000" i="1"/>
                                    <m:t>∗</m:t>
                                  </m:r>
                                </m:sup>
                              </m:sSubSup>
                              <m:r>
                                <a:rPr lang="ru-RU" sz="2000" i="1"/>
                                <m:t>−решение уравнения </m:t>
                              </m:r>
                            </m:e>
                            <m:e>
                              <m:sSubSup>
                                <m:sSubSupPr>
                                  <m:ctrlPr>
                                    <a:rPr lang="ru-RU" sz="2000" i="1"/>
                                  </m:ctrlPr>
                                </m:sSubSupPr>
                                <m:e>
                                  <m:r>
                                    <a:rPr lang="ru-RU" sz="2000" i="1"/>
                                    <m:t>𝜆</m:t>
                                  </m:r>
                                </m:e>
                                <m:sub>
                                  <m:r>
                                    <a:rPr lang="ru-RU" sz="2000" i="1"/>
                                    <m:t>2</m:t>
                                  </m:r>
                                </m:sub>
                                <m:sup>
                                  <m:r>
                                    <a:rPr lang="ru-RU" sz="2000" i="1"/>
                                    <m:t>2</m:t>
                                  </m:r>
                                </m:sup>
                              </m:sSubSup>
                              <m:d>
                                <m:dPr>
                                  <m:ctrlPr>
                                    <a:rPr lang="ru-RU" sz="2000" i="1"/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2</m:t>
                                      </m:r>
                                    </m:sub>
                                  </m:sSub>
                                  <m:r>
                                    <a:rPr lang="ru-RU" sz="2000" i="1"/>
                                    <m:t>+4</m:t>
                                  </m:r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ru-RU" sz="2000" i="1"/>
                                <m:t>+</m:t>
                              </m:r>
                              <m:sSub>
                                <m:sSubPr>
                                  <m:ctrlPr>
                                    <a:rPr lang="ru-RU" sz="2000" i="1"/>
                                  </m:ctrlPr>
                                </m:sSubPr>
                                <m:e>
                                  <m:r>
                                    <a:rPr lang="en-US" sz="2000" i="1"/>
                                    <m:t>𝜆</m:t>
                                  </m:r>
                                </m:e>
                                <m:sub>
                                  <m:r>
                                    <a:rPr lang="ru-RU" sz="2000" i="1"/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ru-RU" sz="2000" i="1"/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2</m:t>
                                      </m:r>
                                    </m:sub>
                                  </m:sSub>
                                  <m:r>
                                    <a:rPr lang="ru-RU" sz="2000" i="1"/>
                                    <m:t>+5</m:t>
                                  </m:r>
                                  <m:sSubSup>
                                    <m:sSubSupPr>
                                      <m:ctrlPr>
                                        <a:rPr lang="ru-RU" sz="2000" i="1"/>
                                      </m:ctrlPr>
                                    </m:sSubSupPr>
                                    <m:e>
                                      <m:r>
                                        <a:rPr lang="en-US" sz="20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ru-RU" sz="2000" i="1"/>
                                        <m:t>2</m:t>
                                      </m:r>
                                    </m:sup>
                                  </m:sSubSup>
                                  <m:r>
                                    <a:rPr lang="ru-RU" sz="2000" i="1"/>
                                    <m:t>−3</m:t>
                                  </m:r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2</m:t>
                                      </m:r>
                                    </m:sub>
                                  </m:sSub>
                                  <m:r>
                                    <a:rPr lang="ru-RU" sz="2000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3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ru-RU" sz="2000" i="1"/>
                                <m:t>+</m:t>
                              </m:r>
                              <m:sSub>
                                <m:sSubPr>
                                  <m:ctrlPr>
                                    <a:rPr lang="ru-RU" sz="2000" i="1"/>
                                  </m:ctrlPr>
                                </m:sSubPr>
                                <m:e>
                                  <m:r>
                                    <a:rPr lang="en-US" sz="2000" i="1"/>
                                    <m:t>𝑚</m:t>
                                  </m:r>
                                </m:e>
                                <m:sub>
                                  <m:r>
                                    <a:rPr lang="ru-RU" sz="2000" i="1"/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u-RU" sz="2000" i="1"/>
                                  </m:ctrlPr>
                                </m:sSubPr>
                                <m:e>
                                  <m:r>
                                    <a:rPr lang="en-US" sz="2000" i="1"/>
                                    <m:t>𝑚</m:t>
                                  </m:r>
                                </m:e>
                                <m:sub>
                                  <m:r>
                                    <a:rPr lang="ru-RU" sz="2000" i="1"/>
                                    <m:t>3</m:t>
                                  </m:r>
                                </m:sub>
                              </m:sSub>
                              <m:r>
                                <a:rPr lang="ru-RU" sz="2000" i="1"/>
                                <m:t>−</m:t>
                              </m:r>
                              <m:sSub>
                                <m:sSubPr>
                                  <m:ctrlPr>
                                    <a:rPr lang="ru-RU" sz="2000" i="1"/>
                                  </m:ctrlPr>
                                </m:sSubPr>
                                <m:e>
                                  <m:r>
                                    <a:rPr lang="en-US" sz="2000" i="1"/>
                                    <m:t>𝑚</m:t>
                                  </m:r>
                                </m:e>
                                <m:sub>
                                  <m:r>
                                    <a:rPr lang="ru-RU" sz="2000" i="1"/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u-RU" sz="2000" i="1"/>
                                  </m:ctrlPr>
                                </m:sSubPr>
                                <m:e>
                                  <m:r>
                                    <a:rPr lang="en-US" sz="2000" i="1"/>
                                    <m:t>𝑚</m:t>
                                  </m:r>
                                </m:e>
                                <m:sub>
                                  <m:r>
                                    <a:rPr lang="ru-RU" sz="2000" i="1"/>
                                    <m:t>2</m:t>
                                  </m:r>
                                </m:sub>
                              </m:sSub>
                              <m:r>
                                <a:rPr lang="ru-RU" sz="2000" i="1"/>
                                <m:t>+</m:t>
                              </m:r>
                              <m:sSubSup>
                                <m:sSubSupPr>
                                  <m:ctrlPr>
                                    <a:rPr lang="ru-RU" sz="2000" i="1"/>
                                  </m:ctrlPr>
                                </m:sSubSupPr>
                                <m:e>
                                  <m:r>
                                    <a:rPr lang="en-US" sz="2000" i="1"/>
                                    <m:t>𝑚</m:t>
                                  </m:r>
                                </m:e>
                                <m:sub>
                                  <m:r>
                                    <a:rPr lang="ru-RU" sz="2000" i="1"/>
                                    <m:t>1</m:t>
                                  </m:r>
                                </m:sub>
                                <m:sup>
                                  <m:r>
                                    <a:rPr lang="ru-RU" sz="2000" i="1"/>
                                    <m:t>2</m:t>
                                  </m:r>
                                </m:sup>
                              </m:sSubSup>
                              <m:r>
                                <a:rPr lang="ru-RU" sz="2000" i="1"/>
                                <m:t>−</m:t>
                              </m:r>
                              <m:sSubSup>
                                <m:sSubSupPr>
                                  <m:ctrlPr>
                                    <a:rPr lang="ru-RU" sz="2000" i="1"/>
                                  </m:ctrlPr>
                                </m:sSubSupPr>
                                <m:e>
                                  <m:r>
                                    <a:rPr lang="en-US" sz="2000" i="1"/>
                                    <m:t>𝑚</m:t>
                                  </m:r>
                                </m:e>
                                <m:sub>
                                  <m:r>
                                    <a:rPr lang="ru-RU" sz="2000" i="1"/>
                                    <m:t>2</m:t>
                                  </m:r>
                                </m:sub>
                                <m:sup>
                                  <m:r>
                                    <a:rPr lang="ru-RU" sz="2000" i="1"/>
                                    <m:t>2</m:t>
                                  </m:r>
                                </m:sup>
                              </m:sSubSup>
                              <m:r>
                                <a:rPr lang="ru-RU" sz="2000" i="1"/>
                                <m:t>=0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41108FAC-5EBE-4864-BFEF-D2B9FFFE27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2700" y="3439397"/>
                <a:ext cx="7920682" cy="2874633"/>
              </a:xfrm>
              <a:prstGeom prst="rect">
                <a:avLst/>
              </a:prstGeom>
              <a:blipFill>
                <a:blip r:embed="rId4"/>
                <a:stretch>
                  <a:fillRect r="-144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2756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4">
            <a:extLst>
              <a:ext uri="{FF2B5EF4-FFF2-40B4-BE49-F238E27FC236}">
                <a16:creationId xmlns:a16="http://schemas.microsoft.com/office/drawing/2014/main" id="{22F35614-C6B4-497F-816C-AE83444E0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50336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6" name="Группа 3">
            <a:extLst>
              <a:ext uri="{FF2B5EF4-FFF2-40B4-BE49-F238E27FC236}">
                <a16:creationId xmlns:a16="http://schemas.microsoft.com/office/drawing/2014/main" id="{568463BE-BA62-4F2B-A04A-C63FD47C98BD}"/>
              </a:ext>
            </a:extLst>
          </p:cNvPr>
          <p:cNvGrpSpPr/>
          <p:nvPr/>
        </p:nvGrpSpPr>
        <p:grpSpPr>
          <a:xfrm>
            <a:off x="-12700" y="-27384"/>
            <a:ext cx="9156700" cy="833548"/>
            <a:chOff x="-12700" y="-27384"/>
            <a:chExt cx="9156700" cy="833548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2D1F54DD-C709-4658-AB44-7399C19976A8}"/>
                </a:ext>
              </a:extLst>
            </p:cNvPr>
            <p:cNvSpPr/>
            <p:nvPr/>
          </p:nvSpPr>
          <p:spPr bwMode="auto">
            <a:xfrm>
              <a:off x="-12700" y="-27384"/>
              <a:ext cx="9156700" cy="83354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1B4F8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ln>
                  <a:solidFill>
                    <a:srgbClr val="174273"/>
                  </a:solidFill>
                </a:ln>
                <a:solidFill>
                  <a:prstClr val="white"/>
                </a:solidFill>
              </a:endParaRPr>
            </a:p>
          </p:txBody>
        </p:sp>
        <p:pic>
          <p:nvPicPr>
            <p:cNvPr id="8" name="Picture 2" descr="D:\Users\Кирилл\Desktop\logoTitle.png">
              <a:extLst>
                <a:ext uri="{FF2B5EF4-FFF2-40B4-BE49-F238E27FC236}">
                  <a16:creationId xmlns:a16="http://schemas.microsoft.com/office/drawing/2014/main" id="{D8BFA5AB-FF05-48D7-8527-F829454E617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481" t="8314" r="-386" b="2813"/>
            <a:stretch/>
          </p:blipFill>
          <p:spPr bwMode="auto">
            <a:xfrm>
              <a:off x="35496" y="44624"/>
              <a:ext cx="5592414" cy="659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DC2C9909-B53A-4939-B121-D7473E6D7F1F}"/>
              </a:ext>
            </a:extLst>
          </p:cNvPr>
          <p:cNvSpPr/>
          <p:nvPr/>
        </p:nvSpPr>
        <p:spPr>
          <a:xfrm>
            <a:off x="-12699" y="6524575"/>
            <a:ext cx="9156700" cy="333375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rgbClr val="1B4F89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ru-RU" kern="0" dirty="0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10" name="Дата 5">
            <a:extLst>
              <a:ext uri="{FF2B5EF4-FFF2-40B4-BE49-F238E27FC236}">
                <a16:creationId xmlns:a16="http://schemas.microsoft.com/office/drawing/2014/main" id="{27B851A7-48DE-48BC-B600-C9061B4E138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1913" y="6467053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6F78C53-6DAA-4C03-9249-3BFDDB9D36AF}" type="datetime1">
              <a:rPr lang="ru-RU" altLang="ru-RU" sz="1400" smtClean="0">
                <a:solidFill>
                  <a:srgbClr val="1B4F89"/>
                </a:solidFill>
              </a:rPr>
              <a:pPr>
                <a:spcBef>
                  <a:spcPct val="0"/>
                </a:spcBef>
                <a:buFontTx/>
                <a:buNone/>
              </a:pPr>
              <a:t>30.11.2018</a:t>
            </a:fld>
            <a:endParaRPr lang="ru-RU" altLang="ru-RU" sz="1400" dirty="0">
              <a:solidFill>
                <a:srgbClr val="1B4F89"/>
              </a:solidFill>
            </a:endParaRPr>
          </a:p>
        </p:txBody>
      </p:sp>
      <p:sp>
        <p:nvSpPr>
          <p:cNvPr id="11" name="Номер слайда 7">
            <a:extLst>
              <a:ext uri="{FF2B5EF4-FFF2-40B4-BE49-F238E27FC236}">
                <a16:creationId xmlns:a16="http://schemas.microsoft.com/office/drawing/2014/main" id="{CF6D7A7F-F873-4054-BE51-17826F53E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4250" y="6467053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2DBBB9F6-376B-45EB-9890-2DFE982EB57D}" type="slidenum">
              <a:rPr lang="ru-RU" altLang="ru-RU" sz="1400" smtClean="0">
                <a:solidFill>
                  <a:srgbClr val="1B4F89"/>
                </a:solidFill>
              </a:rPr>
              <a:pPr algn="l">
                <a:spcBef>
                  <a:spcPct val="0"/>
                </a:spcBef>
                <a:buFontTx/>
                <a:buNone/>
              </a:pPr>
              <a:t>6</a:t>
            </a:fld>
            <a:endParaRPr lang="ru-RU" altLang="ru-RU" sz="1400" dirty="0">
              <a:solidFill>
                <a:srgbClr val="1B4F89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4EB553B5-BF96-46E6-BA0E-50EF61D5C35D}"/>
              </a:ext>
            </a:extLst>
          </p:cNvPr>
          <p:cNvSpPr/>
          <p:nvPr/>
        </p:nvSpPr>
        <p:spPr>
          <a:xfrm>
            <a:off x="499906" y="1044173"/>
            <a:ext cx="814418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Геометрическое распределение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F97A8C8A-C792-4950-9535-9BBA6DFED240}"/>
                  </a:ext>
                </a:extLst>
              </p:cNvPr>
              <p:cNvSpPr/>
              <p:nvPr/>
            </p:nvSpPr>
            <p:spPr>
              <a:xfrm>
                <a:off x="152400" y="1736264"/>
                <a:ext cx="8812088" cy="9700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ru-RU" sz="2800" i="1"/>
                      <m:t>ℙ</m:t>
                    </m:r>
                    <m:d>
                      <m:dPr>
                        <m:ctrlPr>
                          <a:rPr lang="ru-RU" sz="2800" i="1"/>
                        </m:ctrlPr>
                      </m:dPr>
                      <m:e>
                        <m:r>
                          <a:rPr lang="en-US" sz="2800" i="1"/>
                          <m:t>𝑋</m:t>
                        </m:r>
                        <m:r>
                          <a:rPr lang="ru-RU" sz="2800" i="1"/>
                          <m:t>=</m:t>
                        </m:r>
                        <m:r>
                          <a:rPr lang="ru-RU" sz="2800" i="1"/>
                          <m:t>𝑘</m:t>
                        </m:r>
                      </m:e>
                    </m:d>
                    <m:r>
                      <a:rPr lang="ru-RU" sz="2800" i="1"/>
                      <m:t>=</m:t>
                    </m:r>
                    <m:sSub>
                      <m:sSubPr>
                        <m:ctrlPr>
                          <a:rPr lang="ru-RU" sz="2800" i="1"/>
                        </m:ctrlPr>
                      </m:sSubPr>
                      <m:e>
                        <m:r>
                          <a:rPr lang="en-US" sz="2800" i="1"/>
                          <m:t>𝑞</m:t>
                        </m:r>
                      </m:e>
                      <m:sub>
                        <m:r>
                          <a:rPr lang="ru-RU" sz="2800" i="1"/>
                          <m:t>1</m:t>
                        </m:r>
                      </m:sub>
                    </m:sSub>
                    <m:r>
                      <a:rPr lang="ru-RU" sz="2800" i="1"/>
                      <m:t>∙</m:t>
                    </m:r>
                    <m:sSup>
                      <m:sSupPr>
                        <m:ctrlPr>
                          <a:rPr lang="ru-RU" sz="2800" i="1"/>
                        </m:ctrlPr>
                      </m:sSupPr>
                      <m:e>
                        <m:r>
                          <a:rPr lang="ru-RU" sz="2800" i="1"/>
                          <m:t>(1−</m:t>
                        </m:r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en-US" sz="2800" i="1"/>
                              <m:t>𝑝</m:t>
                            </m:r>
                          </m:e>
                          <m:sub>
                            <m:r>
                              <a:rPr lang="ru-RU" sz="2800" i="1"/>
                              <m:t>1</m:t>
                            </m:r>
                          </m:sub>
                        </m:sSub>
                        <m:r>
                          <a:rPr lang="ru-RU" sz="2800" i="1"/>
                          <m:t>)</m:t>
                        </m:r>
                      </m:e>
                      <m:sup>
                        <m:r>
                          <a:rPr lang="ru-RU" sz="2800" i="1"/>
                          <m:t>𝑘</m:t>
                        </m:r>
                        <m:r>
                          <a:rPr lang="ru-RU" sz="2800" i="1"/>
                          <m:t>−1</m:t>
                        </m:r>
                      </m:sup>
                    </m:sSup>
                    <m:sSub>
                      <m:sSubPr>
                        <m:ctrlPr>
                          <a:rPr lang="ru-RU" sz="2800" i="1"/>
                        </m:ctrlPr>
                      </m:sSubPr>
                      <m:e>
                        <m:r>
                          <a:rPr lang="en-US" sz="2800" i="1"/>
                          <m:t>𝑝</m:t>
                        </m:r>
                      </m:e>
                      <m:sub>
                        <m:r>
                          <a:rPr lang="ru-RU" sz="2800" i="1"/>
                          <m:t>1</m:t>
                        </m:r>
                      </m:sub>
                    </m:sSub>
                    <m:r>
                      <a:rPr lang="ru-RU" sz="2800" i="1"/>
                      <m:t>+</m:t>
                    </m:r>
                    <m:sSub>
                      <m:sSubPr>
                        <m:ctrlPr>
                          <a:rPr lang="ru-RU" sz="2800" i="1"/>
                        </m:ctrlPr>
                      </m:sSubPr>
                      <m:e>
                        <m:r>
                          <a:rPr lang="ru-RU" sz="2800" i="1"/>
                          <m:t>𝑞</m:t>
                        </m:r>
                      </m:e>
                      <m:sub>
                        <m:r>
                          <a:rPr lang="ru-RU" sz="2800" i="1"/>
                          <m:t>2</m:t>
                        </m:r>
                      </m:sub>
                    </m:sSub>
                    <m:r>
                      <a:rPr lang="ru-RU" sz="2800" i="1"/>
                      <m:t>∙</m:t>
                    </m:r>
                    <m:sSup>
                      <m:sSupPr>
                        <m:ctrlPr>
                          <a:rPr lang="ru-RU" sz="2800" i="1"/>
                        </m:ctrlPr>
                      </m:sSupPr>
                      <m:e>
                        <m:r>
                          <a:rPr lang="ru-RU" sz="2800" i="1"/>
                          <m:t>(1−</m:t>
                        </m:r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en-US" sz="2800" i="1"/>
                              <m:t>𝑝</m:t>
                            </m:r>
                          </m:e>
                          <m:sub>
                            <m:r>
                              <a:rPr lang="ru-RU" sz="2800" i="1"/>
                              <m:t>2</m:t>
                            </m:r>
                          </m:sub>
                        </m:sSub>
                        <m:r>
                          <a:rPr lang="ru-RU" sz="2800" i="1"/>
                          <m:t>)</m:t>
                        </m:r>
                      </m:e>
                      <m:sup>
                        <m:r>
                          <a:rPr lang="ru-RU" sz="2800" i="1"/>
                          <m:t>𝑘</m:t>
                        </m:r>
                        <m:r>
                          <a:rPr lang="ru-RU" sz="2800" i="1"/>
                          <m:t>−1</m:t>
                        </m:r>
                      </m:sup>
                    </m:sSup>
                    <m:sSub>
                      <m:sSubPr>
                        <m:ctrlPr>
                          <a:rPr lang="ru-RU" sz="2800" i="1"/>
                        </m:ctrlPr>
                      </m:sSubPr>
                      <m:e>
                        <m:r>
                          <a:rPr lang="en-US" sz="2800" i="1"/>
                          <m:t>𝑝</m:t>
                        </m:r>
                      </m:e>
                      <m:sub>
                        <m:r>
                          <a:rPr lang="ru-RU" sz="2800" i="1"/>
                          <m:t>2</m:t>
                        </m:r>
                      </m:sub>
                    </m:sSub>
                  </m:oMath>
                </a14:m>
                <a:r>
                  <a:rPr lang="ru-RU" sz="2800" dirty="0"/>
                  <a:t>, </a:t>
                </a:r>
              </a:p>
              <a:p>
                <a:pPr algn="ctr"/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</a:t>
                </a:r>
                <a:r>
                  <a:rPr lang="ru-RU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/>
                        </m:ctrlPr>
                      </m:sSubPr>
                      <m:e>
                        <m:r>
                          <a:rPr lang="ru-RU" sz="2800" i="1"/>
                          <m:t>𝑞</m:t>
                        </m:r>
                      </m:e>
                      <m:sub>
                        <m:r>
                          <a:rPr lang="ru-RU" sz="2800" i="1"/>
                          <m:t>1</m:t>
                        </m:r>
                      </m:sub>
                    </m:sSub>
                    <m:r>
                      <a:rPr lang="ru-RU" sz="2800" i="1"/>
                      <m:t>, </m:t>
                    </m:r>
                    <m:sSub>
                      <m:sSubPr>
                        <m:ctrlPr>
                          <a:rPr lang="ru-RU" sz="2800" i="1"/>
                        </m:ctrlPr>
                      </m:sSubPr>
                      <m:e>
                        <m:r>
                          <a:rPr lang="ru-RU" sz="2800" i="1"/>
                          <m:t>𝑞</m:t>
                        </m:r>
                      </m:e>
                      <m:sub>
                        <m:r>
                          <a:rPr lang="ru-RU" sz="2800" i="1"/>
                          <m:t>2</m:t>
                        </m:r>
                      </m:sub>
                    </m:sSub>
                    <m:r>
                      <a:rPr lang="ru-RU" sz="2800" i="1"/>
                      <m:t>&gt;0 </m:t>
                    </m:r>
                  </m:oMath>
                </a14:m>
                <a:r>
                  <a:rPr lang="ru-RU" sz="2800" dirty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/>
                        </m:ctrlPr>
                      </m:sSubPr>
                      <m:e>
                        <m:r>
                          <a:rPr lang="ru-RU" sz="2800" i="1"/>
                          <m:t>𝑞</m:t>
                        </m:r>
                      </m:e>
                      <m:sub>
                        <m:r>
                          <a:rPr lang="ru-RU" sz="2800" i="1"/>
                          <m:t>1</m:t>
                        </m:r>
                      </m:sub>
                    </m:sSub>
                    <m:r>
                      <a:rPr lang="ru-RU" sz="2800" i="1"/>
                      <m:t>+</m:t>
                    </m:r>
                    <m:sSub>
                      <m:sSubPr>
                        <m:ctrlPr>
                          <a:rPr lang="ru-RU" sz="2800" i="1"/>
                        </m:ctrlPr>
                      </m:sSubPr>
                      <m:e>
                        <m:r>
                          <a:rPr lang="ru-RU" sz="2800" i="1"/>
                          <m:t>𝑞</m:t>
                        </m:r>
                      </m:e>
                      <m:sub>
                        <m:r>
                          <a:rPr lang="ru-RU" sz="2800" i="1"/>
                          <m:t>2</m:t>
                        </m:r>
                      </m:sub>
                    </m:sSub>
                    <m:r>
                      <a:rPr lang="ru-RU" sz="2800" i="1"/>
                      <m:t>=1;</m:t>
                    </m:r>
                  </m:oMath>
                </a14:m>
                <a:r>
                  <a:rPr lang="ru-RU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/>
                        </m:ctrlPr>
                      </m:sSubPr>
                      <m:e>
                        <m:r>
                          <a:rPr lang="ru-RU" sz="2800" i="1"/>
                          <m:t>𝑝</m:t>
                        </m:r>
                      </m:e>
                      <m:sub>
                        <m:r>
                          <a:rPr lang="ru-RU" sz="2800" i="1"/>
                          <m:t>1</m:t>
                        </m:r>
                      </m:sub>
                    </m:sSub>
                    <m:r>
                      <a:rPr lang="ru-RU" sz="2800" i="1"/>
                      <m:t>,</m:t>
                    </m:r>
                    <m:sSub>
                      <m:sSubPr>
                        <m:ctrlPr>
                          <a:rPr lang="ru-RU" sz="2800" i="1"/>
                        </m:ctrlPr>
                      </m:sSubPr>
                      <m:e>
                        <m:r>
                          <a:rPr lang="ru-RU" sz="2800" i="1"/>
                          <m:t>𝑝</m:t>
                        </m:r>
                      </m:e>
                      <m:sub>
                        <m:r>
                          <a:rPr lang="ru-RU" sz="2800" i="1"/>
                          <m:t>2</m:t>
                        </m:r>
                      </m:sub>
                    </m:sSub>
                    <m:r>
                      <a:rPr lang="ru-RU" sz="2800" i="1"/>
                      <m:t>∈</m:t>
                    </m:r>
                    <m:d>
                      <m:dPr>
                        <m:ctrlPr>
                          <a:rPr lang="ru-RU" sz="2800" i="1"/>
                        </m:ctrlPr>
                      </m:dPr>
                      <m:e>
                        <m:r>
                          <a:rPr lang="ru-RU" sz="2800" i="1"/>
                          <m:t>0, 1</m:t>
                        </m:r>
                      </m:e>
                    </m:d>
                    <m:r>
                      <a:rPr lang="ru-RU" sz="2800" i="1"/>
                      <m:t>; </m:t>
                    </m:r>
                    <m:r>
                      <a:rPr lang="ru-RU" sz="2800" i="1"/>
                      <m:t>𝑘</m:t>
                    </m:r>
                    <m:r>
                      <a:rPr lang="ru-RU" sz="2800" i="1"/>
                      <m:t>=1, 2, 3,…</m:t>
                    </m:r>
                  </m:oMath>
                </a14:m>
                <a:r>
                  <a:rPr lang="ru-RU" sz="2800" dirty="0"/>
                  <a:t>.</a:t>
                </a:r>
                <a:endParaRPr lang="ru-RU" sz="6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F97A8C8A-C792-4950-9535-9BBA6DFED2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736264"/>
                <a:ext cx="8812088" cy="970074"/>
              </a:xfrm>
              <a:prstGeom prst="rect">
                <a:avLst/>
              </a:prstGeom>
              <a:blipFill>
                <a:blip r:embed="rId3"/>
                <a:stretch>
                  <a:fillRect l="-899" t="-4403" r="-899" b="-176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2BEDDB63-D387-4CB2-AC8E-C225049E55DA}"/>
                  </a:ext>
                </a:extLst>
              </p:cNvPr>
              <p:cNvSpPr/>
              <p:nvPr/>
            </p:nvSpPr>
            <p:spPr>
              <a:xfrm>
                <a:off x="179512" y="2664326"/>
                <a:ext cx="7920682" cy="36018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000" i="1"/>
                          </m:ctrlPr>
                        </m:dPr>
                        <m:e>
                          <m:eqArr>
                            <m:eqArrPr>
                              <m:ctrlPr>
                                <a:rPr lang="ru-RU" sz="2000" i="1"/>
                              </m:ctrlPr>
                            </m:eqArrPr>
                            <m:e>
                              <m:sSubSup>
                                <m:sSubSupPr>
                                  <m:ctrlPr>
                                    <a:rPr lang="ru-RU" sz="2000" i="1"/>
                                  </m:ctrlPr>
                                </m:sSubSupPr>
                                <m:e>
                                  <m:r>
                                    <a:rPr lang="en-US" sz="2000" i="1"/>
                                    <m:t>𝑞</m:t>
                                  </m:r>
                                </m:e>
                                <m:sub>
                                  <m:r>
                                    <a:rPr lang="ru-RU" sz="2000" i="1"/>
                                    <m:t>1</m:t>
                                  </m:r>
                                </m:sub>
                                <m:sup>
                                  <m:r>
                                    <a:rPr lang="ru-RU" sz="2000" i="1"/>
                                    <m:t>∗</m:t>
                                  </m:r>
                                </m:sup>
                              </m:sSubSup>
                              <m:r>
                                <a:rPr lang="ru-RU" sz="2000" i="1"/>
                                <m:t>=</m:t>
                              </m:r>
                              <m:f>
                                <m:fPr>
                                  <m:ctrlPr>
                                    <a:rPr lang="ru-RU" sz="2000" i="1"/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ru-RU" sz="2000" i="1"/>
                                    <m:t>−</m:t>
                                  </m:r>
                                  <m:acc>
                                    <m:accPr>
                                      <m:chr m:val="̃"/>
                                      <m:ctrlPr>
                                        <a:rPr lang="ru-RU" sz="2000" i="1"/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ru-RU" sz="2000" i="1"/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/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ru-RU" sz="2000" i="1"/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</m:num>
                                <m:den>
                                  <m:acc>
                                    <m:accPr>
                                      <m:chr m:val="̃"/>
                                      <m:ctrlPr>
                                        <a:rPr lang="ru-RU" sz="2000" i="1"/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ru-RU" sz="2000" i="1"/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/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ru-RU" sz="2000" i="1"/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  <m:r>
                                    <a:rPr lang="ru-RU" sz="2000" i="1"/>
                                    <m:t>−</m:t>
                                  </m:r>
                                  <m:acc>
                                    <m:accPr>
                                      <m:chr m:val="̃"/>
                                      <m:ctrlPr>
                                        <a:rPr lang="ru-RU" sz="2000" i="1"/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ru-RU" sz="2000" i="1"/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/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ru-RU" sz="2000" i="1"/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</m:den>
                              </m:f>
                            </m:e>
                            <m:e>
                              <m:sSubSup>
                                <m:sSubSupPr>
                                  <m:ctrlPr>
                                    <a:rPr lang="ru-RU" sz="2000" i="1"/>
                                  </m:ctrlPr>
                                </m:sSubSupPr>
                                <m:e>
                                  <m:r>
                                    <a:rPr lang="en-US" sz="2000" i="1"/>
                                    <m:t>𝑞</m:t>
                                  </m:r>
                                </m:e>
                                <m:sub>
                                  <m:r>
                                    <a:rPr lang="ru-RU" sz="2000" i="1"/>
                                    <m:t>2</m:t>
                                  </m:r>
                                </m:sub>
                                <m:sup>
                                  <m:r>
                                    <a:rPr lang="ru-RU" sz="2000" i="1"/>
                                    <m:t>∗</m:t>
                                  </m:r>
                                </m:sup>
                              </m:sSubSup>
                              <m:r>
                                <a:rPr lang="ru-RU" sz="2000" i="1"/>
                                <m:t>=</m:t>
                              </m:r>
                              <m:f>
                                <m:fPr>
                                  <m:ctrlPr>
                                    <a:rPr lang="ru-RU" sz="2000" i="1"/>
                                  </m:ctrlPr>
                                </m:fPr>
                                <m:num>
                                  <m:acc>
                                    <m:accPr>
                                      <m:chr m:val="̃"/>
                                      <m:ctrlPr>
                                        <a:rPr lang="ru-RU" sz="2000" i="1"/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ru-RU" sz="2000" i="1"/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/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ru-RU" sz="2000" i="1"/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  <m:r>
                                    <a:rPr lang="ru-RU" sz="2000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acc>
                                    <m:accPr>
                                      <m:chr m:val="̃"/>
                                      <m:ctrlPr>
                                        <a:rPr lang="ru-RU" sz="2000" i="1"/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ru-RU" sz="2000" i="1"/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/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ru-RU" sz="2000" i="1"/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  <m:r>
                                    <a:rPr lang="ru-RU" sz="2000" i="1"/>
                                    <m:t>−</m:t>
                                  </m:r>
                                  <m:acc>
                                    <m:accPr>
                                      <m:chr m:val="̃"/>
                                      <m:ctrlPr>
                                        <a:rPr lang="ru-RU" sz="2000" i="1"/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ru-RU" sz="2000" i="1"/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/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ru-RU" sz="2000" i="1"/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</m:den>
                              </m:f>
                            </m:e>
                            <m:e>
                              <m:sSubSup>
                                <m:sSubSupPr>
                                  <m:ctrlPr>
                                    <a:rPr lang="ru-RU" sz="2000" i="1"/>
                                  </m:ctrlPr>
                                </m:sSubSupPr>
                                <m:e>
                                  <m:r>
                                    <a:rPr lang="ru-RU" sz="2000" i="1"/>
                                    <m:t>𝑝</m:t>
                                  </m:r>
                                </m:e>
                                <m:sub>
                                  <m:r>
                                    <a:rPr lang="ru-RU" sz="2000" i="1"/>
                                    <m:t>1</m:t>
                                  </m:r>
                                </m:sub>
                                <m:sup>
                                  <m:r>
                                    <a:rPr lang="ru-RU" sz="2000" i="1"/>
                                    <m:t>∗</m:t>
                                  </m:r>
                                </m:sup>
                              </m:sSubSup>
                              <m:r>
                                <a:rPr lang="ru-RU" sz="2000" i="1"/>
                                <m:t>=</m:t>
                              </m:r>
                              <m:f>
                                <m:fPr>
                                  <m:ctrlPr>
                                    <a:rPr lang="ru-RU" sz="2000" i="1"/>
                                  </m:ctrlPr>
                                </m:fPr>
                                <m:num>
                                  <m:r>
                                    <a:rPr lang="ru-RU" sz="2000" i="1"/>
                                    <m:t>1</m:t>
                                  </m:r>
                                </m:num>
                                <m:den>
                                  <m:acc>
                                    <m:accPr>
                                      <m:chr m:val="̃"/>
                                      <m:ctrlPr>
                                        <a:rPr lang="ru-RU" sz="2000" i="1"/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ru-RU" sz="2000" i="1"/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/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ru-RU" sz="2000" i="1"/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</m:den>
                              </m:f>
                              <m:r>
                                <a:rPr lang="ru-RU" sz="2000" i="1"/>
                                <m:t>, где </m:t>
                              </m:r>
                              <m:acc>
                                <m:accPr>
                                  <m:chr m:val="̃"/>
                                  <m:ctrlPr>
                                    <a:rPr lang="ru-RU" sz="2000" i="1"/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ru-RU" sz="2000" i="1"/>
                                <m:t>=</m:t>
                              </m:r>
                              <m:f>
                                <m:fPr>
                                  <m:ctrlPr>
                                    <a:rPr lang="ru-RU" sz="2000" i="1"/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ru-RU" sz="2000" i="1"/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2</m:t>
                                      </m:r>
                                    </m:sub>
                                  </m:sSub>
                                  <m:r>
                                    <a:rPr lang="ru-RU" sz="2000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1</m:t>
                                      </m:r>
                                    </m:sub>
                                  </m:sSub>
                                  <m:acc>
                                    <m:accPr>
                                      <m:chr m:val="̃"/>
                                      <m:ctrlPr>
                                        <a:rPr lang="ru-RU" sz="2000" i="1"/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ru-RU" sz="2000" i="1"/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/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ru-RU" sz="2000" i="1"/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</m:num>
                                <m:den>
                                  <m:r>
                                    <a:rPr lang="ru-RU" sz="2000" i="1"/>
                                    <m:t>2(</m:t>
                                  </m:r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ru-RU" sz="2000" i="1"/>
                                    <m:t>−</m:t>
                                  </m:r>
                                  <m:acc>
                                    <m:accPr>
                                      <m:chr m:val="̃"/>
                                      <m:ctrlPr>
                                        <a:rPr lang="ru-RU" sz="2000" i="1"/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ru-RU" sz="2000" i="1"/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/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ru-RU" sz="2000" i="1"/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  <m:r>
                                    <a:rPr lang="ru-RU" sz="2000" i="1"/>
                                    <m:t>)</m:t>
                                  </m:r>
                                </m:den>
                              </m:f>
                            </m:e>
                            <m:e>
                              <m:sSubSup>
                                <m:sSubSupPr>
                                  <m:ctrlPr>
                                    <a:rPr lang="ru-RU" sz="2000" i="1"/>
                                  </m:ctrlPr>
                                </m:sSubSupPr>
                                <m:e>
                                  <m:r>
                                    <a:rPr lang="ru-RU" sz="2000" i="1"/>
                                    <m:t>𝑝</m:t>
                                  </m:r>
                                </m:e>
                                <m:sub>
                                  <m:r>
                                    <a:rPr lang="ru-RU" sz="2000" i="1"/>
                                    <m:t>2</m:t>
                                  </m:r>
                                </m:sub>
                                <m:sup>
                                  <m:r>
                                    <a:rPr lang="ru-RU" sz="2000" i="1"/>
                                    <m:t>∗</m:t>
                                  </m:r>
                                </m:sup>
                              </m:sSubSup>
                              <m:r>
                                <a:rPr lang="ru-RU" sz="2000" i="1"/>
                                <m:t>=</m:t>
                              </m:r>
                              <m:f>
                                <m:fPr>
                                  <m:ctrlPr>
                                    <a:rPr lang="ru-RU" sz="2000" i="1"/>
                                  </m:ctrlPr>
                                </m:fPr>
                                <m:num>
                                  <m:r>
                                    <a:rPr lang="ru-RU" sz="2000" i="1"/>
                                    <m:t>1</m:t>
                                  </m:r>
                                </m:num>
                                <m:den>
                                  <m:acc>
                                    <m:accPr>
                                      <m:chr m:val="̃"/>
                                      <m:ctrlPr>
                                        <a:rPr lang="ru-RU" sz="2000" i="1"/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ru-RU" sz="2000" i="1"/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/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ru-RU" sz="2000" i="1"/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</m:den>
                              </m:f>
                              <m:r>
                                <a:rPr lang="ru-RU" sz="2000" i="1"/>
                                <m:t>, где </m:t>
                              </m:r>
                              <m:acc>
                                <m:accPr>
                                  <m:chr m:val="̃"/>
                                  <m:ctrlPr>
                                    <a:rPr lang="ru-RU" sz="2000" i="1"/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ru-RU" sz="2000" i="1"/>
                                <m:t>−решение уравнения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ru-RU" sz="2000" i="1"/>
                                  </m:ctrlPr>
                                </m:sSup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ru-RU" sz="2000" i="1"/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ru-RU" sz="2000" i="1"/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/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ru-RU" sz="2000" i="1"/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ru-RU" sz="2000" i="1"/>
                                    <m:t>2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ru-RU" sz="2000" i="1"/>
                                  </m:ctrlPr>
                                </m:dPr>
                                <m:e>
                                  <m:r>
                                    <a:rPr lang="ru-RU" sz="2000" i="1"/>
                                    <m:t>14</m:t>
                                  </m:r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ru-RU" sz="2000" i="1"/>
                                    <m:t>+14</m:t>
                                  </m:r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2</m:t>
                                      </m:r>
                                    </m:sub>
                                  </m:sSub>
                                  <m:r>
                                    <a:rPr lang="ru-RU" sz="2000" i="1"/>
                                    <m:t>−28</m:t>
                                  </m:r>
                                  <m:sSubSup>
                                    <m:sSubSupPr>
                                      <m:ctrlPr>
                                        <a:rPr lang="ru-RU" sz="2000" i="1"/>
                                      </m:ctrlPr>
                                    </m:sSubSupPr>
                                    <m:e>
                                      <m:r>
                                        <a:rPr lang="ru-RU" sz="20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ru-RU" sz="2000" i="1"/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  <m:r>
                                <a:rPr lang="ru-RU" sz="2000" i="1"/>
                                <m:t>+</m:t>
                              </m:r>
                              <m:acc>
                                <m:accPr>
                                  <m:chr m:val="̃"/>
                                  <m:ctrlPr>
                                    <a:rPr lang="ru-RU" sz="2000" i="1"/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  <m:d>
                                <m:dPr>
                                  <m:ctrlPr>
                                    <a:rPr lang="ru-RU" sz="2000" i="1"/>
                                  </m:ctrlPr>
                                </m:dPr>
                                <m:e>
                                  <m:r>
                                    <a:rPr lang="ru-RU" sz="2000" i="1"/>
                                    <m:t>14</m:t>
                                  </m:r>
                                  <m:sSubSup>
                                    <m:sSubSupPr>
                                      <m:ctrlPr>
                                        <a:rPr lang="ru-RU" sz="2000" i="1"/>
                                      </m:ctrlPr>
                                    </m:sSubSupPr>
                                    <m:e>
                                      <m:r>
                                        <a:rPr lang="ru-RU" sz="20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ru-RU" sz="2000" i="1"/>
                                        <m:t>2</m:t>
                                      </m:r>
                                    </m:sup>
                                  </m:sSubSup>
                                  <m:r>
                                    <a:rPr lang="ru-RU" sz="2000" i="1"/>
                                    <m:t>+14</m:t>
                                  </m:r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2</m:t>
                                      </m:r>
                                    </m:sub>
                                  </m:sSub>
                                  <m:r>
                                    <a:rPr lang="ru-RU" sz="2000" i="1"/>
                                    <m:t>−8</m:t>
                                  </m:r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ru-RU" sz="2000" i="1"/>
                                    <m:t>−20</m:t>
                                  </m:r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2</m:t>
                                      </m:r>
                                    </m:sub>
                                  </m:sSub>
                                  <m:r>
                                    <a:rPr lang="ru-RU" sz="2000" i="1"/>
                                    <m:t>−4</m:t>
                                  </m:r>
                                  <m:sSub>
                                    <m:sSubPr>
                                      <m:ctrlPr>
                                        <a:rPr lang="ru-RU" sz="2000" i="1"/>
                                      </m:ctrlPr>
                                    </m:sSubPr>
                                    <m:e>
                                      <m:r>
                                        <a:rPr lang="en-US" sz="20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000" i="1"/>
                                        <m:t>3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ru-RU" sz="2000" i="1"/>
                                <m:t>+</m:t>
                              </m:r>
                            </m:e>
                            <m:e>
                              <m:r>
                                <a:rPr lang="ru-RU" sz="2000" i="1"/>
                                <m:t>+4</m:t>
                              </m:r>
                              <m:sSub>
                                <m:sSubPr>
                                  <m:ctrlPr>
                                    <a:rPr lang="ru-RU" sz="2000" i="1"/>
                                  </m:ctrlPr>
                                </m:sSubPr>
                                <m:e>
                                  <m:r>
                                    <a:rPr lang="en-US" sz="2000" i="1"/>
                                    <m:t>𝑚</m:t>
                                  </m:r>
                                </m:e>
                                <m:sub>
                                  <m:r>
                                    <a:rPr lang="ru-RU" sz="2000" i="1"/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u-RU" sz="2000" i="1"/>
                                  </m:ctrlPr>
                                </m:sSubPr>
                                <m:e>
                                  <m:r>
                                    <a:rPr lang="en-US" sz="2000" i="1"/>
                                    <m:t>𝑚</m:t>
                                  </m:r>
                                </m:e>
                                <m:sub>
                                  <m:r>
                                    <a:rPr lang="ru-RU" sz="2000" i="1"/>
                                    <m:t>3</m:t>
                                  </m:r>
                                </m:sub>
                              </m:sSub>
                              <m:r>
                                <a:rPr lang="ru-RU" sz="2000" i="1"/>
                                <m:t>+6</m:t>
                              </m:r>
                              <m:sSub>
                                <m:sSubPr>
                                  <m:ctrlPr>
                                    <a:rPr lang="ru-RU" sz="2000" i="1"/>
                                  </m:ctrlPr>
                                </m:sSubPr>
                                <m:e>
                                  <m:r>
                                    <a:rPr lang="en-US" sz="2000" i="1"/>
                                    <m:t>𝑚</m:t>
                                  </m:r>
                                </m:e>
                                <m:sub>
                                  <m:r>
                                    <a:rPr lang="ru-RU" sz="2000" i="1"/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u-RU" sz="2000" i="1"/>
                                  </m:ctrlPr>
                                </m:sSubPr>
                                <m:e>
                                  <m:r>
                                    <a:rPr lang="en-US" sz="2000" i="1"/>
                                    <m:t>𝑚</m:t>
                                  </m:r>
                                </m:e>
                                <m:sub>
                                  <m:r>
                                    <a:rPr lang="ru-RU" sz="2000" i="1"/>
                                    <m:t>2</m:t>
                                  </m:r>
                                </m:sub>
                              </m:sSub>
                              <m:r>
                                <a:rPr lang="ru-RU" sz="2000" i="1"/>
                                <m:t>+</m:t>
                              </m:r>
                              <m:sSubSup>
                                <m:sSubSupPr>
                                  <m:ctrlPr>
                                    <a:rPr lang="ru-RU" sz="2000" i="1"/>
                                  </m:ctrlPr>
                                </m:sSubSupPr>
                                <m:e>
                                  <m:r>
                                    <a:rPr lang="ru-RU" sz="2000" i="1"/>
                                    <m:t>𝑚</m:t>
                                  </m:r>
                                </m:e>
                                <m:sub>
                                  <m:r>
                                    <a:rPr lang="ru-RU" sz="2000" i="1"/>
                                    <m:t>1</m:t>
                                  </m:r>
                                </m:sub>
                                <m:sup>
                                  <m:r>
                                    <a:rPr lang="ru-RU" sz="2000" i="1"/>
                                    <m:t>2</m:t>
                                  </m:r>
                                </m:sup>
                              </m:sSubSup>
                              <m:r>
                                <a:rPr lang="ru-RU" sz="2000" i="1"/>
                                <m:t>−7</m:t>
                              </m:r>
                              <m:sSubSup>
                                <m:sSubSupPr>
                                  <m:ctrlPr>
                                    <a:rPr lang="ru-RU" sz="2000" i="1"/>
                                  </m:ctrlPr>
                                </m:sSubSupPr>
                                <m:e>
                                  <m:r>
                                    <a:rPr lang="ru-RU" sz="2000" i="1"/>
                                    <m:t>𝑚</m:t>
                                  </m:r>
                                </m:e>
                                <m:sub>
                                  <m:r>
                                    <a:rPr lang="ru-RU" sz="2000" i="1"/>
                                    <m:t>2</m:t>
                                  </m:r>
                                </m:sub>
                                <m:sup>
                                  <m:r>
                                    <a:rPr lang="ru-RU" sz="2000" i="1"/>
                                    <m:t>2</m:t>
                                  </m:r>
                                </m:sup>
                              </m:sSubSup>
                              <m:r>
                                <a:rPr lang="ru-RU" sz="2000" i="1"/>
                                <m:t>=0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2BEDDB63-D387-4CB2-AC8E-C225049E55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664326"/>
                <a:ext cx="7920682" cy="3601883"/>
              </a:xfrm>
              <a:prstGeom prst="rect">
                <a:avLst/>
              </a:prstGeom>
              <a:blipFill>
                <a:blip r:embed="rId4"/>
                <a:stretch>
                  <a:fillRect r="-8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1311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4"/>
          <p:cNvSpPr>
            <a:spLocks noChangeArrowheads="1"/>
          </p:cNvSpPr>
          <p:nvPr/>
        </p:nvSpPr>
        <p:spPr bwMode="auto">
          <a:xfrm>
            <a:off x="152400" y="152400"/>
            <a:ext cx="1250336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2" name="Группа 3"/>
          <p:cNvGrpSpPr/>
          <p:nvPr/>
        </p:nvGrpSpPr>
        <p:grpSpPr>
          <a:xfrm>
            <a:off x="-12700" y="-27384"/>
            <a:ext cx="9156700" cy="833548"/>
            <a:chOff x="-12700" y="-27384"/>
            <a:chExt cx="9156700" cy="833548"/>
          </a:xfrm>
        </p:grpSpPr>
        <p:sp>
          <p:nvSpPr>
            <p:cNvPr id="15" name="Прямоугольник 14"/>
            <p:cNvSpPr/>
            <p:nvPr/>
          </p:nvSpPr>
          <p:spPr bwMode="auto">
            <a:xfrm>
              <a:off x="-12700" y="-27384"/>
              <a:ext cx="9156700" cy="83354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1B4F8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ln>
                  <a:solidFill>
                    <a:srgbClr val="174273"/>
                  </a:solidFill>
                </a:ln>
                <a:solidFill>
                  <a:prstClr val="white"/>
                </a:solidFill>
              </a:endParaRPr>
            </a:p>
          </p:txBody>
        </p:sp>
        <p:pic>
          <p:nvPicPr>
            <p:cNvPr id="21" name="Picture 2" descr="D:\Users\Кирилл\Desktop\logoTitle.pn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481" t="8314" r="-386" b="2813"/>
            <a:stretch/>
          </p:blipFill>
          <p:spPr bwMode="auto">
            <a:xfrm>
              <a:off x="35496" y="44624"/>
              <a:ext cx="5592414" cy="659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Прямоугольник 22"/>
          <p:cNvSpPr/>
          <p:nvPr/>
        </p:nvSpPr>
        <p:spPr>
          <a:xfrm>
            <a:off x="-12699" y="6524575"/>
            <a:ext cx="9156700" cy="333375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rgbClr val="1B4F89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ru-RU" kern="0" dirty="0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24" name="Дата 5"/>
          <p:cNvSpPr>
            <a:spLocks noGrp="1"/>
          </p:cNvSpPr>
          <p:nvPr>
            <p:ph type="dt" sz="quarter" idx="10"/>
          </p:nvPr>
        </p:nvSpPr>
        <p:spPr>
          <a:xfrm>
            <a:off x="61913" y="6467053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6F78C53-6DAA-4C03-9249-3BFDDB9D36AF}" type="datetime1">
              <a:rPr lang="ru-RU" altLang="ru-RU" sz="1400" smtClean="0">
                <a:solidFill>
                  <a:srgbClr val="1B4F89"/>
                </a:solidFill>
              </a:rPr>
              <a:pPr>
                <a:spcBef>
                  <a:spcPct val="0"/>
                </a:spcBef>
                <a:buFontTx/>
                <a:buNone/>
              </a:pPr>
              <a:t>30.11.2018</a:t>
            </a:fld>
            <a:endParaRPr lang="ru-RU" altLang="ru-RU" sz="1400" dirty="0">
              <a:solidFill>
                <a:srgbClr val="1B4F89"/>
              </a:solidFill>
            </a:endParaRPr>
          </a:p>
        </p:txBody>
      </p:sp>
      <p:sp>
        <p:nvSpPr>
          <p:cNvPr id="25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604250" y="6467053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2DBBB9F6-376B-45EB-9890-2DFE982EB57D}" type="slidenum">
              <a:rPr lang="ru-RU" altLang="ru-RU" sz="1400" smtClean="0">
                <a:solidFill>
                  <a:srgbClr val="1B4F89"/>
                </a:solidFill>
              </a:rPr>
              <a:pPr algn="l">
                <a:spcBef>
                  <a:spcPct val="0"/>
                </a:spcBef>
                <a:buFontTx/>
                <a:buNone/>
              </a:pPr>
              <a:t>7</a:t>
            </a:fld>
            <a:endParaRPr lang="ru-RU" altLang="ru-RU" sz="1400" dirty="0">
              <a:solidFill>
                <a:srgbClr val="1B4F89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4E977A9D-D05E-4233-A279-B4F1C06E65DF}"/>
              </a:ext>
            </a:extLst>
          </p:cNvPr>
          <p:cNvSpPr/>
          <p:nvPr/>
        </p:nvSpPr>
        <p:spPr>
          <a:xfrm>
            <a:off x="499906" y="980728"/>
            <a:ext cx="814418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Биномиальное распределение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56733827-405D-4E56-9320-E55D5466BE13}"/>
                  </a:ext>
                </a:extLst>
              </p:cNvPr>
              <p:cNvSpPr/>
              <p:nvPr/>
            </p:nvSpPr>
            <p:spPr>
              <a:xfrm>
                <a:off x="323528" y="1592248"/>
                <a:ext cx="8496944" cy="8619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ru-RU" sz="2400" i="1"/>
                      <m:t>ℙ</m:t>
                    </m:r>
                    <m:d>
                      <m:dPr>
                        <m:ctrlPr>
                          <a:rPr lang="ru-RU" sz="2400" i="1"/>
                        </m:ctrlPr>
                      </m:dPr>
                      <m:e>
                        <m:r>
                          <a:rPr lang="en-US" sz="2400" i="1"/>
                          <m:t>𝑋</m:t>
                        </m:r>
                        <m:r>
                          <a:rPr lang="ru-RU" sz="2400" i="1"/>
                          <m:t>=</m:t>
                        </m:r>
                        <m:r>
                          <a:rPr lang="ru-RU" sz="2400" i="1"/>
                          <m:t>𝑘</m:t>
                        </m:r>
                      </m:e>
                    </m:d>
                    <m:r>
                      <a:rPr lang="ru-RU" sz="2400" i="1"/>
                      <m:t>=</m:t>
                    </m:r>
                    <m:sSub>
                      <m:sSubPr>
                        <m:ctrlPr>
                          <a:rPr lang="ru-RU" sz="2400" i="1"/>
                        </m:ctrlPr>
                      </m:sSubPr>
                      <m:e>
                        <m:r>
                          <a:rPr lang="en-US" sz="2400" i="1"/>
                          <m:t>𝑞</m:t>
                        </m:r>
                      </m:e>
                      <m:sub>
                        <m:r>
                          <a:rPr lang="ru-RU" sz="2400" i="1"/>
                          <m:t>1</m:t>
                        </m:r>
                      </m:sub>
                    </m:sSub>
                    <m:r>
                      <a:rPr lang="ru-RU" sz="2400" i="1"/>
                      <m:t>∙</m:t>
                    </m:r>
                    <m:sSup>
                      <m:sSupPr>
                        <m:ctrlPr>
                          <a:rPr lang="ru-RU" sz="2400" i="1"/>
                        </m:ctrlPr>
                      </m:sSupPr>
                      <m:e>
                        <m:sSubSup>
                          <m:sSubSupPr>
                            <m:ctrlPr>
                              <a:rPr lang="ru-RU" sz="2400" i="1"/>
                            </m:ctrlPr>
                          </m:sSubSupPr>
                          <m:e>
                            <m:r>
                              <a:rPr lang="ru-RU" sz="2400" i="1"/>
                              <m:t>𝐶</m:t>
                            </m:r>
                          </m:e>
                          <m:sub>
                            <m:r>
                              <a:rPr lang="ru-RU" sz="2400" i="1"/>
                              <m:t>𝑛</m:t>
                            </m:r>
                          </m:sub>
                          <m:sup>
                            <m:r>
                              <a:rPr lang="ru-RU" sz="2400" i="1"/>
                              <m:t>𝑘</m:t>
                            </m:r>
                          </m:sup>
                        </m:sSubSup>
                        <m:r>
                          <a:rPr lang="ru-RU" sz="2400" i="1"/>
                          <m:t>∙</m:t>
                        </m:r>
                        <m:sSubSup>
                          <m:sSubSupPr>
                            <m:ctrlPr>
                              <a:rPr lang="ru-RU" sz="2400" i="1"/>
                            </m:ctrlPr>
                          </m:sSubSupPr>
                          <m:e>
                            <m:r>
                              <a:rPr lang="ru-RU" sz="2400" i="1"/>
                              <m:t>𝑝</m:t>
                            </m:r>
                          </m:e>
                          <m:sub>
                            <m:r>
                              <a:rPr lang="ru-RU" sz="2400" i="1"/>
                              <m:t>1</m:t>
                            </m:r>
                          </m:sub>
                          <m:sup>
                            <m:r>
                              <a:rPr lang="ru-RU" sz="2400" i="1"/>
                              <m:t>𝑘</m:t>
                            </m:r>
                          </m:sup>
                        </m:sSubSup>
                        <m:r>
                          <a:rPr lang="ru-RU" sz="2400" i="1"/>
                          <m:t>∙(1−</m:t>
                        </m:r>
                        <m:sSub>
                          <m:sSubPr>
                            <m:ctrlPr>
                              <a:rPr lang="ru-RU" sz="2400" i="1"/>
                            </m:ctrlPr>
                          </m:sSubPr>
                          <m:e>
                            <m:r>
                              <a:rPr lang="en-US" sz="2400" i="1"/>
                              <m:t>𝑝</m:t>
                            </m:r>
                          </m:e>
                          <m:sub>
                            <m:r>
                              <a:rPr lang="ru-RU" sz="2400" i="1"/>
                              <m:t>1</m:t>
                            </m:r>
                          </m:sub>
                        </m:sSub>
                        <m:r>
                          <a:rPr lang="ru-RU" sz="2400" i="1"/>
                          <m:t>)</m:t>
                        </m:r>
                      </m:e>
                      <m:sup>
                        <m:r>
                          <a:rPr lang="ru-RU" sz="2400" i="1"/>
                          <m:t>𝑛</m:t>
                        </m:r>
                        <m:r>
                          <a:rPr lang="ru-RU" sz="2400" i="1"/>
                          <m:t>−</m:t>
                        </m:r>
                        <m:r>
                          <a:rPr lang="ru-RU" sz="2400" i="1"/>
                          <m:t>𝑘</m:t>
                        </m:r>
                      </m:sup>
                    </m:sSup>
                    <m:r>
                      <a:rPr lang="ru-RU" sz="2400" i="1"/>
                      <m:t>+</m:t>
                    </m:r>
                    <m:sSub>
                      <m:sSubPr>
                        <m:ctrlPr>
                          <a:rPr lang="ru-RU" sz="2400" i="1"/>
                        </m:ctrlPr>
                      </m:sSubPr>
                      <m:e>
                        <m:r>
                          <a:rPr lang="ru-RU" sz="2400" i="1"/>
                          <m:t>𝑞</m:t>
                        </m:r>
                      </m:e>
                      <m:sub>
                        <m:r>
                          <a:rPr lang="ru-RU" sz="2400" i="1"/>
                          <m:t>2</m:t>
                        </m:r>
                      </m:sub>
                    </m:sSub>
                    <m:r>
                      <a:rPr lang="ru-RU" sz="2400" i="1"/>
                      <m:t>∙</m:t>
                    </m:r>
                    <m:sSup>
                      <m:sSupPr>
                        <m:ctrlPr>
                          <a:rPr lang="ru-RU" sz="2400" i="1"/>
                        </m:ctrlPr>
                      </m:sSupPr>
                      <m:e>
                        <m:sSubSup>
                          <m:sSubSupPr>
                            <m:ctrlPr>
                              <a:rPr lang="ru-RU" sz="2400" i="1"/>
                            </m:ctrlPr>
                          </m:sSubSupPr>
                          <m:e>
                            <m:r>
                              <a:rPr lang="ru-RU" sz="2400" i="1"/>
                              <m:t>𝐶</m:t>
                            </m:r>
                          </m:e>
                          <m:sub>
                            <m:r>
                              <a:rPr lang="ru-RU" sz="2400" i="1"/>
                              <m:t>𝑛</m:t>
                            </m:r>
                          </m:sub>
                          <m:sup>
                            <m:r>
                              <a:rPr lang="ru-RU" sz="2400" i="1"/>
                              <m:t>𝑘</m:t>
                            </m:r>
                          </m:sup>
                        </m:sSubSup>
                        <m:r>
                          <a:rPr lang="ru-RU" sz="2400" i="1"/>
                          <m:t>∙</m:t>
                        </m:r>
                        <m:sSubSup>
                          <m:sSubSupPr>
                            <m:ctrlPr>
                              <a:rPr lang="ru-RU" sz="2400" i="1"/>
                            </m:ctrlPr>
                          </m:sSubSupPr>
                          <m:e>
                            <m:r>
                              <a:rPr lang="ru-RU" sz="2400" i="1"/>
                              <m:t>𝑝</m:t>
                            </m:r>
                          </m:e>
                          <m:sub>
                            <m:r>
                              <a:rPr lang="ru-RU" sz="2400" i="1"/>
                              <m:t>2</m:t>
                            </m:r>
                          </m:sub>
                          <m:sup>
                            <m:r>
                              <a:rPr lang="ru-RU" sz="2400" i="1"/>
                              <m:t>𝑘</m:t>
                            </m:r>
                          </m:sup>
                        </m:sSubSup>
                        <m:r>
                          <a:rPr lang="ru-RU" sz="2400" i="1"/>
                          <m:t>∙(1−</m:t>
                        </m:r>
                        <m:sSub>
                          <m:sSubPr>
                            <m:ctrlPr>
                              <a:rPr lang="ru-RU" sz="2400" i="1"/>
                            </m:ctrlPr>
                          </m:sSubPr>
                          <m:e>
                            <m:r>
                              <a:rPr lang="en-US" sz="2400" i="1"/>
                              <m:t>𝑝</m:t>
                            </m:r>
                          </m:e>
                          <m:sub>
                            <m:r>
                              <a:rPr lang="ru-RU" sz="2400" i="1"/>
                              <m:t>2</m:t>
                            </m:r>
                          </m:sub>
                        </m:sSub>
                        <m:r>
                          <a:rPr lang="ru-RU" sz="2400" i="1"/>
                          <m:t>)</m:t>
                        </m:r>
                      </m:e>
                      <m:sup>
                        <m:r>
                          <a:rPr lang="ru-RU" sz="2400" i="1"/>
                          <m:t>𝑛</m:t>
                        </m:r>
                        <m:r>
                          <a:rPr lang="ru-RU" sz="2400" i="1"/>
                          <m:t>−</m:t>
                        </m:r>
                        <m:r>
                          <a:rPr lang="ru-RU" sz="2400" i="1"/>
                          <m:t>𝑘</m:t>
                        </m:r>
                      </m:sup>
                    </m:sSup>
                  </m:oMath>
                </a14:m>
                <a:r>
                  <a:rPr lang="ru-RU" sz="2400" dirty="0"/>
                  <a:t>, </a:t>
                </a:r>
              </a:p>
              <a:p>
                <a:pPr algn="ctr"/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/>
                        </m:ctrlPr>
                      </m:sSubPr>
                      <m:e>
                        <m:r>
                          <a:rPr lang="ru-RU" sz="2400" i="1"/>
                          <m:t>𝑞</m:t>
                        </m:r>
                      </m:e>
                      <m:sub>
                        <m:r>
                          <a:rPr lang="ru-RU" sz="2400" i="1"/>
                          <m:t>1</m:t>
                        </m:r>
                      </m:sub>
                    </m:sSub>
                    <m:r>
                      <a:rPr lang="ru-RU" sz="2400" i="1"/>
                      <m:t>, </m:t>
                    </m:r>
                    <m:sSub>
                      <m:sSubPr>
                        <m:ctrlPr>
                          <a:rPr lang="ru-RU" sz="2400" i="1"/>
                        </m:ctrlPr>
                      </m:sSubPr>
                      <m:e>
                        <m:r>
                          <a:rPr lang="ru-RU" sz="2400" i="1"/>
                          <m:t>𝑞</m:t>
                        </m:r>
                      </m:e>
                      <m:sub>
                        <m:r>
                          <a:rPr lang="ru-RU" sz="2400" i="1"/>
                          <m:t>2</m:t>
                        </m:r>
                      </m:sub>
                    </m:sSub>
                    <m:r>
                      <a:rPr lang="ru-RU" sz="2400" i="1"/>
                      <m:t>&gt;0 </m:t>
                    </m:r>
                  </m:oMath>
                </a14:m>
                <a:r>
                  <a:rPr lang="ru-RU" sz="2400" dirty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/>
                        </m:ctrlPr>
                      </m:sSubPr>
                      <m:e>
                        <m:r>
                          <a:rPr lang="ru-RU" sz="2400" i="1"/>
                          <m:t>𝑞</m:t>
                        </m:r>
                      </m:e>
                      <m:sub>
                        <m:r>
                          <a:rPr lang="ru-RU" sz="2400" i="1"/>
                          <m:t>1</m:t>
                        </m:r>
                      </m:sub>
                    </m:sSub>
                    <m:r>
                      <a:rPr lang="ru-RU" sz="2400" i="1"/>
                      <m:t>+</m:t>
                    </m:r>
                    <m:sSub>
                      <m:sSubPr>
                        <m:ctrlPr>
                          <a:rPr lang="ru-RU" sz="2400" i="1"/>
                        </m:ctrlPr>
                      </m:sSubPr>
                      <m:e>
                        <m:r>
                          <a:rPr lang="ru-RU" sz="2400" i="1"/>
                          <m:t>𝑞</m:t>
                        </m:r>
                      </m:e>
                      <m:sub>
                        <m:r>
                          <a:rPr lang="ru-RU" sz="2400" i="1"/>
                          <m:t>2</m:t>
                        </m:r>
                      </m:sub>
                    </m:sSub>
                    <m:r>
                      <a:rPr lang="ru-RU" sz="2400" i="1"/>
                      <m:t>=1;</m:t>
                    </m:r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/>
                        </m:ctrlPr>
                      </m:sSubPr>
                      <m:e>
                        <m:r>
                          <a:rPr lang="ru-RU" sz="2400" i="1"/>
                          <m:t>𝑝</m:t>
                        </m:r>
                      </m:e>
                      <m:sub>
                        <m:r>
                          <a:rPr lang="ru-RU" sz="2400" i="1"/>
                          <m:t>1</m:t>
                        </m:r>
                      </m:sub>
                    </m:sSub>
                    <m:r>
                      <a:rPr lang="ru-RU" sz="2400" i="1"/>
                      <m:t>,</m:t>
                    </m:r>
                    <m:sSub>
                      <m:sSubPr>
                        <m:ctrlPr>
                          <a:rPr lang="ru-RU" sz="2400" i="1"/>
                        </m:ctrlPr>
                      </m:sSubPr>
                      <m:e>
                        <m:r>
                          <a:rPr lang="ru-RU" sz="2400" i="1"/>
                          <m:t>𝑝</m:t>
                        </m:r>
                      </m:e>
                      <m:sub>
                        <m:r>
                          <a:rPr lang="ru-RU" sz="2400" i="1"/>
                          <m:t>2</m:t>
                        </m:r>
                      </m:sub>
                    </m:sSub>
                    <m:r>
                      <a:rPr lang="ru-RU" sz="2400" i="1"/>
                      <m:t>∈</m:t>
                    </m:r>
                    <m:d>
                      <m:dPr>
                        <m:ctrlPr>
                          <a:rPr lang="ru-RU" sz="2400" i="1"/>
                        </m:ctrlPr>
                      </m:dPr>
                      <m:e>
                        <m:r>
                          <a:rPr lang="ru-RU" sz="2400" i="1"/>
                          <m:t>0, 1</m:t>
                        </m:r>
                      </m:e>
                    </m:d>
                    <m:r>
                      <a:rPr lang="ru-RU" sz="2400" i="1"/>
                      <m:t>; </m:t>
                    </m:r>
                    <m:r>
                      <a:rPr lang="ru-RU" sz="2400" i="1"/>
                      <m:t>𝑘</m:t>
                    </m:r>
                    <m:r>
                      <a:rPr lang="ru-RU" sz="2400" i="1"/>
                      <m:t>=0, 1, 2,…, </m:t>
                    </m:r>
                    <m:r>
                      <a:rPr lang="ru-RU" sz="2400" i="1"/>
                      <m:t>𝑛</m:t>
                    </m:r>
                  </m:oMath>
                </a14:m>
                <a:r>
                  <a:rPr lang="ru-RU" sz="2400" dirty="0"/>
                  <a:t>.</a:t>
                </a:r>
                <a:endParaRPr lang="ru-RU" sz="5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56733827-405D-4E56-9320-E55D5466BE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592248"/>
                <a:ext cx="8496944" cy="861967"/>
              </a:xfrm>
              <a:prstGeom prst="rect">
                <a:avLst/>
              </a:prstGeom>
              <a:blipFill>
                <a:blip r:embed="rId3"/>
                <a:stretch>
                  <a:fillRect t="-2113" r="-1793" b="-147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810ED54D-B878-4BB3-85B5-1F8ADCA6E15E}"/>
                  </a:ext>
                </a:extLst>
              </p:cNvPr>
              <p:cNvSpPr/>
              <p:nvPr/>
            </p:nvSpPr>
            <p:spPr>
              <a:xfrm>
                <a:off x="323528" y="2541825"/>
                <a:ext cx="7920682" cy="36829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400" i="1"/>
                          </m:ctrlPr>
                        </m:dPr>
                        <m:e>
                          <m:eqArr>
                            <m:eqArrPr>
                              <m:ctrlPr>
                                <a:rPr lang="ru-RU" sz="2400" i="1"/>
                              </m:ctrlPr>
                            </m:eqArrPr>
                            <m:e>
                              <m:sSubSup>
                                <m:sSubSupPr>
                                  <m:ctrlPr>
                                    <a:rPr lang="ru-RU" sz="2400" i="1"/>
                                  </m:ctrlPr>
                                </m:sSubSupPr>
                                <m:e>
                                  <m:r>
                                    <a:rPr lang="en-US" sz="2400" i="1"/>
                                    <m:t>𝑞</m:t>
                                  </m:r>
                                </m:e>
                                <m:sub>
                                  <m:r>
                                    <a:rPr lang="ru-RU" sz="2400" i="1"/>
                                    <m:t>1</m:t>
                                  </m:r>
                                </m:sub>
                                <m:sup>
                                  <m:r>
                                    <a:rPr lang="ru-RU" sz="2400" i="1"/>
                                    <m:t>∗</m:t>
                                  </m:r>
                                </m:sup>
                              </m:sSubSup>
                              <m:r>
                                <a:rPr lang="ru-RU" sz="2400" i="1"/>
                                <m:t>=</m:t>
                              </m:r>
                              <m:f>
                                <m:fPr>
                                  <m:ctrlPr>
                                    <a:rPr lang="ru-RU" sz="2400" i="1"/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ru-RU" sz="2400" i="1"/>
                                    <m:t>−</m:t>
                                  </m:r>
                                  <m:r>
                                    <a:rPr lang="en-US" sz="2400" i="1"/>
                                    <m:t>𝑛</m:t>
                                  </m:r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ru-RU" sz="2400" i="1"/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ru-RU" sz="2400" i="1"/>
                                    <m:t>𝑛</m:t>
                                  </m:r>
                                  <m:r>
                                    <a:rPr lang="ru-RU" sz="2400" i="1"/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ru-RU" sz="2400" i="1"/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ru-RU" sz="2400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ru-RU" sz="2400" i="1"/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2</m:t>
                                      </m:r>
                                    </m:sub>
                                  </m:sSub>
                                  <m:r>
                                    <a:rPr lang="ru-RU" sz="2400" i="1"/>
                                    <m:t>)</m:t>
                                  </m:r>
                                </m:den>
                              </m:f>
                            </m:e>
                            <m:e>
                              <m:sSubSup>
                                <m:sSubSupPr>
                                  <m:ctrlPr>
                                    <a:rPr lang="ru-RU" sz="2400" i="1"/>
                                  </m:ctrlPr>
                                </m:sSubSupPr>
                                <m:e>
                                  <m:r>
                                    <a:rPr lang="ru-RU" sz="2400" i="1"/>
                                    <m:t>𝑞</m:t>
                                  </m:r>
                                </m:e>
                                <m:sub>
                                  <m:r>
                                    <a:rPr lang="ru-RU" sz="2400" i="1"/>
                                    <m:t>2</m:t>
                                  </m:r>
                                </m:sub>
                                <m:sup>
                                  <m:r>
                                    <a:rPr lang="ru-RU" sz="2400" i="1"/>
                                    <m:t>∗</m:t>
                                  </m:r>
                                </m:sup>
                              </m:sSubSup>
                              <m:r>
                                <a:rPr lang="ru-RU" sz="2400" i="1"/>
                                <m:t>=</m:t>
                              </m:r>
                              <m:f>
                                <m:fPr>
                                  <m:ctrlPr>
                                    <a:rPr lang="ru-RU" sz="2400" i="1"/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𝑛</m:t>
                                      </m:r>
                                      <m:sSub>
                                        <m:sSubPr>
                                          <m:ctrlPr>
                                            <a:rPr lang="ru-RU" sz="2400" i="1"/>
                                          </m:ctrlPr>
                                        </m:sSubPr>
                                        <m:e>
                                          <m:r>
                                            <a:rPr lang="ru-RU" sz="2400" i="1"/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ru-RU" sz="2400" i="1"/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n-US" sz="2400" i="1"/>
                                        <m:t>−</m:t>
                                      </m:r>
                                      <m:r>
                                        <a:rPr lang="en-US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ru-RU" sz="2400" i="1"/>
                                    <m:t>𝑛</m:t>
                                  </m:r>
                                  <m:r>
                                    <a:rPr lang="ru-RU" sz="2400" i="1"/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ru-RU" sz="2400" i="1"/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ru-RU" sz="2400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ru-RU" sz="2400" i="1"/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2</m:t>
                                      </m:r>
                                    </m:sub>
                                  </m:sSub>
                                  <m:r>
                                    <a:rPr lang="ru-RU" sz="2400" i="1"/>
                                    <m:t>)</m:t>
                                  </m:r>
                                </m:den>
                              </m:f>
                            </m:e>
                            <m:e>
                              <m:sSubSup>
                                <m:sSubSupPr>
                                  <m:ctrlPr>
                                    <a:rPr lang="ru-RU" sz="2400" i="1"/>
                                  </m:ctrlPr>
                                </m:sSubSupPr>
                                <m:e>
                                  <m:r>
                                    <a:rPr lang="ru-RU" sz="2400" i="1"/>
                                    <m:t>𝑝</m:t>
                                  </m:r>
                                </m:e>
                                <m:sub>
                                  <m:r>
                                    <a:rPr lang="ru-RU" sz="2400" i="1"/>
                                    <m:t>1</m:t>
                                  </m:r>
                                </m:sub>
                                <m:sup>
                                  <m:r>
                                    <a:rPr lang="ru-RU" sz="2400" i="1"/>
                                    <m:t>∗</m:t>
                                  </m:r>
                                </m:sup>
                              </m:sSubSup>
                              <m:r>
                                <a:rPr lang="ru-RU" sz="2400" i="1"/>
                                <m:t>=</m:t>
                              </m:r>
                              <m:f>
                                <m:fPr>
                                  <m:ctrlPr>
                                    <a:rPr lang="ru-RU" sz="2400" i="1"/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ru-RU" sz="2400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2</m:t>
                                      </m:r>
                                    </m:sub>
                                  </m:sSub>
                                  <m:r>
                                    <a:rPr lang="ru-RU" sz="2400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ru-RU" sz="2400" i="1"/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ru-RU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ru-RU" sz="2400" i="1"/>
                                    <m:t>−</m:t>
                                  </m:r>
                                  <m:r>
                                    <a:rPr lang="ru-RU" sz="2400" i="1"/>
                                    <m:t>𝑛</m:t>
                                  </m:r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ru-RU" sz="2400" i="1"/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  <m:e>
                              <m:sSubSup>
                                <m:sSubSupPr>
                                  <m:ctrlPr>
                                    <a:rPr lang="ru-RU" sz="2400" i="1"/>
                                  </m:ctrlPr>
                                </m:sSubSupPr>
                                <m:e>
                                  <m:r>
                                    <a:rPr lang="ru-RU" sz="2400" i="1"/>
                                    <m:t>𝑝</m:t>
                                  </m:r>
                                </m:e>
                                <m:sub>
                                  <m:r>
                                    <a:rPr lang="ru-RU" sz="2400" i="1"/>
                                    <m:t>2</m:t>
                                  </m:r>
                                </m:sub>
                                <m:sup>
                                  <m:r>
                                    <a:rPr lang="ru-RU" sz="2400" i="1"/>
                                    <m:t>∗</m:t>
                                  </m:r>
                                </m:sup>
                              </m:sSubSup>
                              <m:r>
                                <a:rPr lang="ru-RU" sz="2400" i="1"/>
                                <m:t>−решение уравнения </m:t>
                              </m:r>
                            </m:e>
                            <m:e>
                              <m:sSubSup>
                                <m:sSubSupPr>
                                  <m:ctrlPr>
                                    <a:rPr lang="ru-RU" sz="2400" i="1"/>
                                  </m:ctrlPr>
                                </m:sSubSupPr>
                                <m:e>
                                  <m:r>
                                    <a:rPr lang="ru-RU" sz="2400" i="1"/>
                                    <m:t>𝑝</m:t>
                                  </m:r>
                                </m:e>
                                <m:sub>
                                  <m:r>
                                    <a:rPr lang="ru-RU" sz="2400" i="1"/>
                                    <m:t>2</m:t>
                                  </m:r>
                                </m:sub>
                                <m:sup>
                                  <m:r>
                                    <a:rPr lang="ru-RU" sz="2400" i="1"/>
                                    <m:t>2</m:t>
                                  </m:r>
                                </m:sup>
                              </m:sSubSup>
                              <m:d>
                                <m:dPr>
                                  <m:ctrlPr>
                                    <a:rPr lang="ru-RU" sz="2400" i="1"/>
                                  </m:ctrlPr>
                                </m:dPr>
                                <m:e>
                                  <m:r>
                                    <a:rPr lang="ru-RU" sz="2400" i="1"/>
                                    <m:t>𝑛</m:t>
                                  </m:r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ru-RU" sz="2400" i="1"/>
                                    <m:t>−</m:t>
                                  </m:r>
                                  <m:r>
                                    <a:rPr lang="ru-RU" sz="2400" i="1"/>
                                    <m:t>𝑛</m:t>
                                  </m:r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ru-RU" sz="2400" i="1"/>
                                <m:t>+</m:t>
                              </m:r>
                              <m:sSub>
                                <m:sSubPr>
                                  <m:ctrlPr>
                                    <a:rPr lang="ru-RU" sz="2400" i="1"/>
                                  </m:ctrlPr>
                                </m:sSubPr>
                                <m:e>
                                  <m:r>
                                    <a:rPr lang="ru-RU" sz="2400" i="1"/>
                                    <m:t>𝑝</m:t>
                                  </m:r>
                                </m:e>
                                <m:sub>
                                  <m:r>
                                    <a:rPr lang="ru-RU" sz="2400" i="1"/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ru-RU" sz="2400" i="1"/>
                                  </m:ctrlPr>
                                </m:dPr>
                                <m:e>
                                  <m:r>
                                    <a:rPr lang="ru-RU" sz="2400" i="1"/>
                                    <m:t>3</m:t>
                                  </m:r>
                                  <m:r>
                                    <a:rPr lang="ru-RU" sz="2400" i="1"/>
                                    <m:t>𝑛</m:t>
                                  </m:r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2</m:t>
                                      </m:r>
                                    </m:sub>
                                  </m:sSub>
                                  <m:r>
                                    <a:rPr lang="ru-RU" sz="2400" i="1"/>
                                    <m:t>−11</m:t>
                                  </m:r>
                                  <m:r>
                                    <a:rPr lang="ru-RU" sz="2400" i="1"/>
                                    <m:t>𝑛</m:t>
                                  </m:r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ru-RU" sz="2400" i="1"/>
                                    <m:t>−</m:t>
                                  </m:r>
                                  <m:r>
                                    <a:rPr lang="ru-RU" sz="2400" i="1"/>
                                    <m:t>𝑛</m:t>
                                  </m:r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3</m:t>
                                      </m:r>
                                    </m:sub>
                                  </m:sSub>
                                  <m:r>
                                    <a:rPr lang="ru-RU" sz="2400" i="1"/>
                                    <m:t>−3</m:t>
                                  </m:r>
                                  <m:sSubSup>
                                    <m:sSubSupPr>
                                      <m:ctrlPr>
                                        <a:rPr lang="ru-RU" sz="2400" i="1"/>
                                      </m:ctrlPr>
                                    </m:sSubSupPr>
                                    <m:e>
                                      <m:r>
                                        <a:rPr lang="ru-RU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ru-RU" sz="2400" i="1"/>
                                        <m:t>2</m:t>
                                      </m:r>
                                    </m:sup>
                                  </m:sSubSup>
                                  <m:r>
                                    <a:rPr lang="ru-RU" sz="2400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ru-RU" sz="2400" i="1"/>
                                <m:t>+</m:t>
                              </m:r>
                            </m:e>
                            <m:e>
                              <m:r>
                                <a:rPr lang="ru-RU" sz="2400" i="1"/>
                                <m:t>+</m:t>
                              </m:r>
                              <m:sSub>
                                <m:sSubPr>
                                  <m:ctrlPr>
                                    <a:rPr lang="ru-RU" sz="2400" i="1"/>
                                  </m:ctrlPr>
                                </m:sSubPr>
                                <m:e>
                                  <m:r>
                                    <a:rPr lang="en-US" sz="2400" i="1"/>
                                    <m:t>𝑚</m:t>
                                  </m:r>
                                </m:e>
                                <m:sub>
                                  <m:r>
                                    <a:rPr lang="ru-RU" sz="2400" i="1"/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u-RU" sz="2400" i="1"/>
                                  </m:ctrlPr>
                                </m:sSubPr>
                                <m:e>
                                  <m:r>
                                    <a:rPr lang="en-US" sz="2400" i="1"/>
                                    <m:t>𝑚</m:t>
                                  </m:r>
                                </m:e>
                                <m:sub>
                                  <m:r>
                                    <a:rPr lang="ru-RU" sz="2400" i="1"/>
                                    <m:t>3</m:t>
                                  </m:r>
                                </m:sub>
                              </m:sSub>
                              <m:r>
                                <a:rPr lang="ru-RU" sz="2400" i="1"/>
                                <m:t>−</m:t>
                              </m:r>
                              <m:sSub>
                                <m:sSubPr>
                                  <m:ctrlPr>
                                    <a:rPr lang="ru-RU" sz="2400" i="1"/>
                                  </m:ctrlPr>
                                </m:sSubPr>
                                <m:e>
                                  <m:r>
                                    <a:rPr lang="en-US" sz="2400" i="1"/>
                                    <m:t>𝑚</m:t>
                                  </m:r>
                                </m:e>
                                <m:sub>
                                  <m:r>
                                    <a:rPr lang="ru-RU" sz="2400" i="1"/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u-RU" sz="2400" i="1"/>
                                  </m:ctrlPr>
                                </m:sSubPr>
                                <m:e>
                                  <m:r>
                                    <a:rPr lang="en-US" sz="2400" i="1"/>
                                    <m:t>𝑚</m:t>
                                  </m:r>
                                </m:e>
                                <m:sub>
                                  <m:r>
                                    <a:rPr lang="ru-RU" sz="2400" i="1"/>
                                    <m:t>2</m:t>
                                  </m:r>
                                </m:sub>
                              </m:sSub>
                              <m:r>
                                <a:rPr lang="ru-RU" sz="2400" i="1"/>
                                <m:t>−7</m:t>
                              </m:r>
                              <m:sSubSup>
                                <m:sSubSupPr>
                                  <m:ctrlPr>
                                    <a:rPr lang="ru-RU" sz="2400" i="1"/>
                                  </m:ctrlPr>
                                </m:sSubSupPr>
                                <m:e>
                                  <m:r>
                                    <a:rPr lang="ru-RU" sz="2400" i="1"/>
                                    <m:t>𝑚</m:t>
                                  </m:r>
                                </m:e>
                                <m:sub>
                                  <m:r>
                                    <a:rPr lang="ru-RU" sz="2400" i="1"/>
                                    <m:t>2</m:t>
                                  </m:r>
                                </m:sub>
                                <m:sup>
                                  <m:r>
                                    <a:rPr lang="ru-RU" sz="2400" i="1"/>
                                    <m:t>2</m:t>
                                  </m:r>
                                </m:sup>
                              </m:sSubSup>
                              <m:r>
                                <a:rPr lang="ru-RU" sz="2400" i="1"/>
                                <m:t>=0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810ED54D-B878-4BB3-85B5-1F8ADCA6E1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541825"/>
                <a:ext cx="7920682" cy="3682931"/>
              </a:xfrm>
              <a:prstGeom prst="rect">
                <a:avLst/>
              </a:prstGeom>
              <a:blipFill>
                <a:blip r:embed="rId4"/>
                <a:stretch>
                  <a:fillRect r="-86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2756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4"/>
          <p:cNvSpPr>
            <a:spLocks noChangeArrowheads="1"/>
          </p:cNvSpPr>
          <p:nvPr/>
        </p:nvSpPr>
        <p:spPr bwMode="auto">
          <a:xfrm>
            <a:off x="152400" y="152400"/>
            <a:ext cx="1250336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2" name="Группа 3"/>
          <p:cNvGrpSpPr/>
          <p:nvPr/>
        </p:nvGrpSpPr>
        <p:grpSpPr>
          <a:xfrm>
            <a:off x="-12700" y="-27384"/>
            <a:ext cx="9156700" cy="833548"/>
            <a:chOff x="-12700" y="-27384"/>
            <a:chExt cx="9156700" cy="833548"/>
          </a:xfrm>
        </p:grpSpPr>
        <p:sp>
          <p:nvSpPr>
            <p:cNvPr id="15" name="Прямоугольник 14"/>
            <p:cNvSpPr/>
            <p:nvPr/>
          </p:nvSpPr>
          <p:spPr bwMode="auto">
            <a:xfrm>
              <a:off x="-12700" y="-27384"/>
              <a:ext cx="9156700" cy="83354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1B4F8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ln>
                  <a:solidFill>
                    <a:srgbClr val="174273"/>
                  </a:solidFill>
                </a:ln>
                <a:solidFill>
                  <a:prstClr val="white"/>
                </a:solidFill>
              </a:endParaRPr>
            </a:p>
          </p:txBody>
        </p:sp>
        <p:pic>
          <p:nvPicPr>
            <p:cNvPr id="21" name="Picture 2" descr="D:\Users\Кирилл\Desktop\logoTitle.pn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481" t="8314" r="-386" b="2813"/>
            <a:stretch/>
          </p:blipFill>
          <p:spPr bwMode="auto">
            <a:xfrm>
              <a:off x="35496" y="44624"/>
              <a:ext cx="5592414" cy="659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Прямоугольник 22"/>
          <p:cNvSpPr/>
          <p:nvPr/>
        </p:nvSpPr>
        <p:spPr>
          <a:xfrm>
            <a:off x="-12699" y="6524575"/>
            <a:ext cx="9156700" cy="333375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rgbClr val="1B4F89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ru-RU" kern="0" dirty="0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24" name="Дата 5"/>
          <p:cNvSpPr>
            <a:spLocks noGrp="1"/>
          </p:cNvSpPr>
          <p:nvPr>
            <p:ph type="dt" sz="quarter" idx="10"/>
          </p:nvPr>
        </p:nvSpPr>
        <p:spPr>
          <a:xfrm>
            <a:off x="61913" y="6467053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6F78C53-6DAA-4C03-9249-3BFDDB9D36AF}" type="datetime1">
              <a:rPr lang="ru-RU" altLang="ru-RU" sz="1400" smtClean="0">
                <a:solidFill>
                  <a:srgbClr val="1B4F89"/>
                </a:solidFill>
              </a:rPr>
              <a:pPr>
                <a:spcBef>
                  <a:spcPct val="0"/>
                </a:spcBef>
                <a:buFontTx/>
                <a:buNone/>
              </a:pPr>
              <a:t>30.11.2018</a:t>
            </a:fld>
            <a:endParaRPr lang="ru-RU" altLang="ru-RU" sz="1400" dirty="0">
              <a:solidFill>
                <a:srgbClr val="1B4F89"/>
              </a:solidFill>
            </a:endParaRPr>
          </a:p>
        </p:txBody>
      </p:sp>
      <p:sp>
        <p:nvSpPr>
          <p:cNvPr id="25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604250" y="6467053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2DBBB9F6-376B-45EB-9890-2DFE982EB57D}" type="slidenum">
              <a:rPr lang="ru-RU" altLang="ru-RU" sz="1400" smtClean="0">
                <a:solidFill>
                  <a:srgbClr val="1B4F89"/>
                </a:solidFill>
              </a:rPr>
              <a:pPr algn="l">
                <a:spcBef>
                  <a:spcPct val="0"/>
                </a:spcBef>
                <a:buFontTx/>
                <a:buNone/>
              </a:pPr>
              <a:t>8</a:t>
            </a:fld>
            <a:endParaRPr lang="ru-RU" altLang="ru-RU" sz="1400" dirty="0">
              <a:solidFill>
                <a:srgbClr val="1B4F89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D0A0394-C964-460D-A8C1-5A2870BE82BF}"/>
              </a:ext>
            </a:extLst>
          </p:cNvPr>
          <p:cNvSpPr/>
          <p:nvPr/>
        </p:nvSpPr>
        <p:spPr>
          <a:xfrm>
            <a:off x="499906" y="908720"/>
            <a:ext cx="81441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Показательное (экспоненциальное) распределение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F20B76C6-25D2-4C3F-9847-B5EA790560F7}"/>
                  </a:ext>
                </a:extLst>
              </p:cNvPr>
              <p:cNvSpPr/>
              <p:nvPr/>
            </p:nvSpPr>
            <p:spPr>
              <a:xfrm>
                <a:off x="323528" y="1520240"/>
                <a:ext cx="8496944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ru-RU" sz="2800" i="1"/>
                      <m:t>𝑝</m:t>
                    </m:r>
                    <m:r>
                      <a:rPr lang="ru-RU" sz="2800" i="1"/>
                      <m:t>(</m:t>
                    </m:r>
                    <m:r>
                      <a:rPr lang="ru-RU" sz="2800" i="1"/>
                      <m:t>𝑥</m:t>
                    </m:r>
                    <m:r>
                      <a:rPr lang="ru-RU" sz="2800" i="1"/>
                      <m:t>)=</m:t>
                    </m:r>
                    <m:sSub>
                      <m:sSubPr>
                        <m:ctrlPr>
                          <a:rPr lang="ru-RU" sz="2800" i="1"/>
                        </m:ctrlPr>
                      </m:sSubPr>
                      <m:e>
                        <m:r>
                          <a:rPr lang="ru-RU" sz="2800" i="1"/>
                          <m:t>𝑝</m:t>
                        </m:r>
                      </m:e>
                      <m:sub>
                        <m:r>
                          <a:rPr lang="ru-RU" sz="2800" i="1"/>
                          <m:t>1</m:t>
                        </m:r>
                      </m:sub>
                    </m:sSub>
                    <m:r>
                      <a:rPr lang="ru-RU" sz="2800" i="1"/>
                      <m:t>∙</m:t>
                    </m:r>
                    <m:sSub>
                      <m:sSubPr>
                        <m:ctrlPr>
                          <a:rPr lang="ru-RU" sz="2800" i="1"/>
                        </m:ctrlPr>
                      </m:sSubPr>
                      <m:e>
                        <m:r>
                          <a:rPr lang="ru-RU" sz="2800" i="1"/>
                          <m:t>𝛼</m:t>
                        </m:r>
                      </m:e>
                      <m:sub>
                        <m:r>
                          <a:rPr lang="ru-RU" sz="2800" i="1"/>
                          <m:t>1</m:t>
                        </m:r>
                      </m:sub>
                    </m:sSub>
                    <m:sSup>
                      <m:sSupPr>
                        <m:ctrlPr>
                          <a:rPr lang="ru-RU" sz="2800" i="1"/>
                        </m:ctrlPr>
                      </m:sSupPr>
                      <m:e>
                        <m:r>
                          <a:rPr lang="ru-RU" sz="2800" i="1"/>
                          <m:t>𝑒</m:t>
                        </m:r>
                      </m:e>
                      <m:sup>
                        <m:r>
                          <a:rPr lang="ru-RU" sz="2800" i="1"/>
                          <m:t>−</m:t>
                        </m:r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ru-RU" sz="2800" i="1"/>
                              <m:t>𝛼</m:t>
                            </m:r>
                          </m:e>
                          <m:sub>
                            <m:r>
                              <a:rPr lang="ru-RU" sz="2800" i="1"/>
                              <m:t>1</m:t>
                            </m:r>
                          </m:sub>
                        </m:sSub>
                        <m:r>
                          <a:rPr lang="ru-RU" sz="2800" i="1"/>
                          <m:t>𝑥</m:t>
                        </m:r>
                      </m:sup>
                    </m:sSup>
                    <m:r>
                      <a:rPr lang="ru-RU" sz="2800" i="1"/>
                      <m:t>+</m:t>
                    </m:r>
                    <m:sSub>
                      <m:sSubPr>
                        <m:ctrlPr>
                          <a:rPr lang="ru-RU" sz="2800" i="1"/>
                        </m:ctrlPr>
                      </m:sSubPr>
                      <m:e>
                        <m:r>
                          <a:rPr lang="ru-RU" sz="2800" i="1"/>
                          <m:t>𝑝</m:t>
                        </m:r>
                      </m:e>
                      <m:sub>
                        <m:r>
                          <a:rPr lang="ru-RU" sz="2800" i="1"/>
                          <m:t>2</m:t>
                        </m:r>
                      </m:sub>
                    </m:sSub>
                    <m:r>
                      <a:rPr lang="ru-RU" sz="2800" i="1"/>
                      <m:t>∙</m:t>
                    </m:r>
                    <m:sSub>
                      <m:sSubPr>
                        <m:ctrlPr>
                          <a:rPr lang="ru-RU" sz="2800" i="1"/>
                        </m:ctrlPr>
                      </m:sSubPr>
                      <m:e>
                        <m:r>
                          <a:rPr lang="ru-RU" sz="2800" i="1"/>
                          <m:t>𝛼</m:t>
                        </m:r>
                      </m:e>
                      <m:sub>
                        <m:r>
                          <a:rPr lang="ru-RU" sz="2800" i="1"/>
                          <m:t>2</m:t>
                        </m:r>
                      </m:sub>
                    </m:sSub>
                    <m:sSup>
                      <m:sSupPr>
                        <m:ctrlPr>
                          <a:rPr lang="ru-RU" sz="2800" i="1"/>
                        </m:ctrlPr>
                      </m:sSupPr>
                      <m:e>
                        <m:r>
                          <a:rPr lang="ru-RU" sz="2800" i="1"/>
                          <m:t>𝑒</m:t>
                        </m:r>
                      </m:e>
                      <m:sup>
                        <m:r>
                          <a:rPr lang="ru-RU" sz="2800" i="1"/>
                          <m:t>−</m:t>
                        </m:r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ru-RU" sz="2800" i="1"/>
                              <m:t>𝛼</m:t>
                            </m:r>
                          </m:e>
                          <m:sub>
                            <m:r>
                              <a:rPr lang="ru-RU" sz="2800" i="1"/>
                              <m:t>2</m:t>
                            </m:r>
                          </m:sub>
                        </m:sSub>
                        <m:r>
                          <a:rPr lang="ru-RU" sz="2800" i="1"/>
                          <m:t>𝑥</m:t>
                        </m:r>
                      </m:sup>
                    </m:sSup>
                  </m:oMath>
                </a14:m>
                <a:r>
                  <a:rPr lang="ru-RU" sz="2800" dirty="0"/>
                  <a:t>, </a:t>
                </a:r>
              </a:p>
              <a:p>
                <a:pPr algn="ctr"/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</a:t>
                </a:r>
                <a:r>
                  <a:rPr lang="ru-RU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/>
                        </m:ctrlPr>
                      </m:sSubPr>
                      <m:e>
                        <m:r>
                          <a:rPr lang="ru-RU" sz="2800" i="1"/>
                          <m:t>𝑝</m:t>
                        </m:r>
                      </m:e>
                      <m:sub>
                        <m:r>
                          <a:rPr lang="ru-RU" sz="2800" i="1"/>
                          <m:t>1</m:t>
                        </m:r>
                      </m:sub>
                    </m:sSub>
                    <m:r>
                      <a:rPr lang="ru-RU" sz="2800" i="1"/>
                      <m:t>, </m:t>
                    </m:r>
                    <m:sSub>
                      <m:sSubPr>
                        <m:ctrlPr>
                          <a:rPr lang="ru-RU" sz="2800" i="1"/>
                        </m:ctrlPr>
                      </m:sSubPr>
                      <m:e>
                        <m:r>
                          <a:rPr lang="ru-RU" sz="2800" i="1"/>
                          <m:t>𝑝</m:t>
                        </m:r>
                      </m:e>
                      <m:sub>
                        <m:r>
                          <a:rPr lang="ru-RU" sz="2800" i="1"/>
                          <m:t>2</m:t>
                        </m:r>
                      </m:sub>
                    </m:sSub>
                    <m:r>
                      <a:rPr lang="ru-RU" sz="2800" i="1"/>
                      <m:t>&gt;0 </m:t>
                    </m:r>
                  </m:oMath>
                </a14:m>
                <a:r>
                  <a:rPr lang="ru-RU" sz="2800" dirty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/>
                        </m:ctrlPr>
                      </m:sSubPr>
                      <m:e>
                        <m:r>
                          <a:rPr lang="ru-RU" sz="2800" i="1"/>
                          <m:t>𝑝</m:t>
                        </m:r>
                      </m:e>
                      <m:sub>
                        <m:r>
                          <a:rPr lang="ru-RU" sz="2800" i="1"/>
                          <m:t>1</m:t>
                        </m:r>
                      </m:sub>
                    </m:sSub>
                    <m:r>
                      <a:rPr lang="ru-RU" sz="2800" i="1"/>
                      <m:t>+</m:t>
                    </m:r>
                    <m:sSub>
                      <m:sSubPr>
                        <m:ctrlPr>
                          <a:rPr lang="ru-RU" sz="2800" i="1"/>
                        </m:ctrlPr>
                      </m:sSubPr>
                      <m:e>
                        <m:r>
                          <a:rPr lang="ru-RU" sz="2800" i="1"/>
                          <m:t>𝑝</m:t>
                        </m:r>
                      </m:e>
                      <m:sub>
                        <m:r>
                          <a:rPr lang="ru-RU" sz="2800" i="1"/>
                          <m:t>2</m:t>
                        </m:r>
                      </m:sub>
                    </m:sSub>
                    <m:r>
                      <a:rPr lang="ru-RU" sz="2800" i="1"/>
                      <m:t>=1;</m:t>
                    </m:r>
                  </m:oMath>
                </a14:m>
                <a:r>
                  <a:rPr lang="ru-RU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/>
                        </m:ctrlPr>
                      </m:sSubPr>
                      <m:e>
                        <m:r>
                          <a:rPr lang="ru-RU" sz="2800" i="1"/>
                          <m:t>𝛼</m:t>
                        </m:r>
                      </m:e>
                      <m:sub>
                        <m:r>
                          <a:rPr lang="ru-RU" sz="2800" i="1"/>
                          <m:t>1</m:t>
                        </m:r>
                      </m:sub>
                    </m:sSub>
                    <m:r>
                      <a:rPr lang="ru-RU" sz="2800" i="1"/>
                      <m:t>,</m:t>
                    </m:r>
                    <m:sSub>
                      <m:sSubPr>
                        <m:ctrlPr>
                          <a:rPr lang="ru-RU" sz="2800" i="1"/>
                        </m:ctrlPr>
                      </m:sSubPr>
                      <m:e>
                        <m:r>
                          <a:rPr lang="ru-RU" sz="2800" i="1"/>
                          <m:t>𝛼</m:t>
                        </m:r>
                      </m:e>
                      <m:sub>
                        <m:r>
                          <a:rPr lang="ru-RU" sz="2800" i="1"/>
                          <m:t>2</m:t>
                        </m:r>
                      </m:sub>
                    </m:sSub>
                    <m:r>
                      <a:rPr lang="ru-RU" sz="2800" i="1"/>
                      <m:t>&gt;0</m:t>
                    </m:r>
                  </m:oMath>
                </a14:m>
                <a:endParaRPr lang="ru-RU" sz="7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F20B76C6-25D2-4C3F-9847-B5EA790560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520240"/>
                <a:ext cx="8496944" cy="954107"/>
              </a:xfrm>
              <a:prstGeom prst="rect">
                <a:avLst/>
              </a:prstGeom>
              <a:blipFill>
                <a:blip r:embed="rId3"/>
                <a:stretch>
                  <a:fillRect t="-5732" b="-17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9CDDF9A6-3912-4AA5-952E-03BB03555B7E}"/>
                  </a:ext>
                </a:extLst>
              </p:cNvPr>
              <p:cNvSpPr/>
              <p:nvPr/>
            </p:nvSpPr>
            <p:spPr>
              <a:xfrm>
                <a:off x="323528" y="2538568"/>
                <a:ext cx="7920682" cy="38523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400" i="1"/>
                          </m:ctrlPr>
                        </m:dPr>
                        <m:e>
                          <m:eqArr>
                            <m:eqArrPr>
                              <m:ctrlPr>
                                <a:rPr lang="ru-RU" sz="2400" i="1"/>
                              </m:ctrlPr>
                            </m:eqArrPr>
                            <m:e>
                              <m:sSubSup>
                                <m:sSubSupPr>
                                  <m:ctrlPr>
                                    <a:rPr lang="ru-RU" sz="2400" i="1"/>
                                  </m:ctrlPr>
                                </m:sSubSupPr>
                                <m:e>
                                  <m:r>
                                    <a:rPr lang="en-US" sz="2400" i="1"/>
                                    <m:t>𝑝</m:t>
                                  </m:r>
                                </m:e>
                                <m:sub>
                                  <m:r>
                                    <a:rPr lang="ru-RU" sz="2400" i="1"/>
                                    <m:t>1</m:t>
                                  </m:r>
                                </m:sub>
                                <m:sup>
                                  <m:r>
                                    <a:rPr lang="ru-RU" sz="2400" i="1"/>
                                    <m:t>∗</m:t>
                                  </m:r>
                                </m:sup>
                              </m:sSubSup>
                              <m:r>
                                <a:rPr lang="ru-RU" sz="2400" i="1"/>
                                <m:t>=</m:t>
                              </m:r>
                              <m:f>
                                <m:fPr>
                                  <m:ctrlPr>
                                    <a:rPr lang="ru-RU" sz="2400" i="1"/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ru-RU" sz="2400" i="1"/>
                                    <m:t>−</m:t>
                                  </m:r>
                                  <m:acc>
                                    <m:accPr>
                                      <m:chr m:val="̃"/>
                                      <m:ctrlPr>
                                        <a:rPr lang="ru-RU" sz="2400" i="1"/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ru-RU" sz="2400" i="1"/>
                                          </m:ctrlPr>
                                        </m:sSubPr>
                                        <m:e>
                                          <m:r>
                                            <a:rPr lang="en-US" sz="2400" i="1"/>
                                            <m:t>𝛼</m:t>
                                          </m:r>
                                        </m:e>
                                        <m:sub>
                                          <m:r>
                                            <a:rPr lang="ru-RU" sz="2400" i="1"/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</m:num>
                                <m:den>
                                  <m:acc>
                                    <m:accPr>
                                      <m:chr m:val="̃"/>
                                      <m:ctrlPr>
                                        <a:rPr lang="ru-RU" sz="2400" i="1"/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ru-RU" sz="2400" i="1"/>
                                          </m:ctrlPr>
                                        </m:sSubPr>
                                        <m:e>
                                          <m:r>
                                            <a:rPr lang="en-US" sz="2400" i="1"/>
                                            <m:t>𝛼</m:t>
                                          </m:r>
                                        </m:e>
                                        <m:sub>
                                          <m:r>
                                            <a:rPr lang="ru-RU" sz="2400" i="1"/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  <m:r>
                                    <a:rPr lang="ru-RU" sz="2400" i="1"/>
                                    <m:t>−</m:t>
                                  </m:r>
                                  <m:acc>
                                    <m:accPr>
                                      <m:chr m:val="̃"/>
                                      <m:ctrlPr>
                                        <a:rPr lang="ru-RU" sz="2400" i="1"/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ru-RU" sz="2400" i="1"/>
                                          </m:ctrlPr>
                                        </m:sSubPr>
                                        <m:e>
                                          <m:r>
                                            <a:rPr lang="en-US" sz="2400" i="1"/>
                                            <m:t>𝛼</m:t>
                                          </m:r>
                                        </m:e>
                                        <m:sub>
                                          <m:r>
                                            <a:rPr lang="ru-RU" sz="2400" i="1"/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</m:den>
                              </m:f>
                            </m:e>
                            <m:e>
                              <m:sSubSup>
                                <m:sSubSupPr>
                                  <m:ctrlPr>
                                    <a:rPr lang="ru-RU" sz="2400" i="1"/>
                                  </m:ctrlPr>
                                </m:sSubSupPr>
                                <m:e>
                                  <m:r>
                                    <a:rPr lang="en-US" sz="2400" i="1"/>
                                    <m:t>𝑝</m:t>
                                  </m:r>
                                </m:e>
                                <m:sub>
                                  <m:r>
                                    <a:rPr lang="ru-RU" sz="2400" i="1"/>
                                    <m:t>2</m:t>
                                  </m:r>
                                </m:sub>
                                <m:sup>
                                  <m:r>
                                    <a:rPr lang="ru-RU" sz="2400" i="1"/>
                                    <m:t>∗</m:t>
                                  </m:r>
                                </m:sup>
                              </m:sSubSup>
                              <m:r>
                                <a:rPr lang="ru-RU" sz="2400" i="1"/>
                                <m:t>=</m:t>
                              </m:r>
                              <m:f>
                                <m:fPr>
                                  <m:ctrlPr>
                                    <a:rPr lang="ru-RU" sz="2400" i="1"/>
                                  </m:ctrlPr>
                                </m:fPr>
                                <m:num>
                                  <m:acc>
                                    <m:accPr>
                                      <m:chr m:val="̃"/>
                                      <m:ctrlPr>
                                        <a:rPr lang="ru-RU" sz="2400" i="1"/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ru-RU" sz="2400" i="1"/>
                                          </m:ctrlPr>
                                        </m:sSubPr>
                                        <m:e>
                                          <m:r>
                                            <a:rPr lang="en-US" sz="2400" i="1"/>
                                            <m:t>𝛼</m:t>
                                          </m:r>
                                        </m:e>
                                        <m:sub>
                                          <m:r>
                                            <a:rPr lang="ru-RU" sz="2400" i="1"/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  <m:r>
                                    <a:rPr lang="ru-RU" sz="2400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acc>
                                    <m:accPr>
                                      <m:chr m:val="̃"/>
                                      <m:ctrlPr>
                                        <a:rPr lang="ru-RU" sz="2400" i="1"/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ru-RU" sz="2400" i="1"/>
                                          </m:ctrlPr>
                                        </m:sSubPr>
                                        <m:e>
                                          <m:r>
                                            <a:rPr lang="en-US" sz="2400" i="1"/>
                                            <m:t>𝛼</m:t>
                                          </m:r>
                                        </m:e>
                                        <m:sub>
                                          <m:r>
                                            <a:rPr lang="ru-RU" sz="2400" i="1"/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  <m:r>
                                    <a:rPr lang="ru-RU" sz="2400" i="1"/>
                                    <m:t>−</m:t>
                                  </m:r>
                                  <m:acc>
                                    <m:accPr>
                                      <m:chr m:val="̃"/>
                                      <m:ctrlPr>
                                        <a:rPr lang="ru-RU" sz="2400" i="1"/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ru-RU" sz="2400" i="1"/>
                                          </m:ctrlPr>
                                        </m:sSubPr>
                                        <m:e>
                                          <m:r>
                                            <a:rPr lang="en-US" sz="2400" i="1"/>
                                            <m:t>𝛼</m:t>
                                          </m:r>
                                        </m:e>
                                        <m:sub>
                                          <m:r>
                                            <a:rPr lang="ru-RU" sz="2400" i="1"/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</m:den>
                              </m:f>
                            </m:e>
                            <m:e>
                              <m:sSubSup>
                                <m:sSubSupPr>
                                  <m:ctrlPr>
                                    <a:rPr lang="ru-RU" sz="2400" i="1"/>
                                  </m:ctrlPr>
                                </m:sSubSupPr>
                                <m:e>
                                  <m:r>
                                    <a:rPr lang="ru-RU" sz="2400" i="1"/>
                                    <m:t>𝛼</m:t>
                                  </m:r>
                                </m:e>
                                <m:sub>
                                  <m:r>
                                    <a:rPr lang="ru-RU" sz="2400" i="1"/>
                                    <m:t>1</m:t>
                                  </m:r>
                                </m:sub>
                                <m:sup>
                                  <m:r>
                                    <a:rPr lang="ru-RU" sz="2400" i="1"/>
                                    <m:t>∗</m:t>
                                  </m:r>
                                </m:sup>
                              </m:sSubSup>
                              <m:r>
                                <a:rPr lang="ru-RU" sz="2400" i="1"/>
                                <m:t>=</m:t>
                              </m:r>
                              <m:f>
                                <m:fPr>
                                  <m:ctrlPr>
                                    <a:rPr lang="ru-RU" sz="2400" i="1"/>
                                  </m:ctrlPr>
                                </m:fPr>
                                <m:num>
                                  <m:r>
                                    <a:rPr lang="ru-RU" sz="2400" i="1"/>
                                    <m:t>1</m:t>
                                  </m:r>
                                </m:num>
                                <m:den>
                                  <m:acc>
                                    <m:accPr>
                                      <m:chr m:val="̃"/>
                                      <m:ctrlPr>
                                        <a:rPr lang="ru-RU" sz="2400" i="1"/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ru-RU" sz="2400" i="1"/>
                                          </m:ctrlPr>
                                        </m:sSubPr>
                                        <m:e>
                                          <m:r>
                                            <a:rPr lang="en-US" sz="2400" i="1"/>
                                            <m:t>𝛼</m:t>
                                          </m:r>
                                        </m:e>
                                        <m:sub>
                                          <m:r>
                                            <a:rPr lang="ru-RU" sz="2400" i="1"/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</m:den>
                              </m:f>
                              <m:r>
                                <a:rPr lang="ru-RU" sz="2400" i="1"/>
                                <m:t>, где </m:t>
                              </m:r>
                              <m:acc>
                                <m:accPr>
                                  <m:chr m:val="̃"/>
                                  <m:ctrlPr>
                                    <a:rPr lang="ru-RU" sz="2400" i="1"/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𝛼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ru-RU" sz="2400" i="1"/>
                                <m:t>=</m:t>
                              </m:r>
                              <m:f>
                                <m:fPr>
                                  <m:ctrlPr>
                                    <a:rPr lang="ru-RU" sz="2400" i="1"/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2</m:t>
                                      </m:r>
                                    </m:sub>
                                  </m:sSub>
                                  <m:r>
                                    <a:rPr lang="ru-RU" sz="2400" i="1"/>
                                    <m:t>−2</m:t>
                                  </m:r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1</m:t>
                                      </m:r>
                                    </m:sub>
                                  </m:sSub>
                                  <m:acc>
                                    <m:accPr>
                                      <m:chr m:val="̃"/>
                                      <m:ctrlPr>
                                        <a:rPr lang="ru-RU" sz="2400" i="1"/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ru-RU" sz="2400" i="1"/>
                                          </m:ctrlPr>
                                        </m:sSubPr>
                                        <m:e>
                                          <m:r>
                                            <a:rPr lang="en-US" sz="2400" i="1"/>
                                            <m:t>𝛼</m:t>
                                          </m:r>
                                        </m:e>
                                        <m:sub>
                                          <m:r>
                                            <a:rPr lang="ru-RU" sz="2400" i="1"/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</m:num>
                                <m:den>
                                  <m:r>
                                    <a:rPr lang="ru-RU" sz="2400" i="1"/>
                                    <m:t>2(</m:t>
                                  </m:r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ru-RU" sz="2400" i="1"/>
                                    <m:t>−</m:t>
                                  </m:r>
                                  <m:acc>
                                    <m:accPr>
                                      <m:chr m:val="̃"/>
                                      <m:ctrlPr>
                                        <a:rPr lang="ru-RU" sz="2400" i="1"/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ru-RU" sz="2400" i="1"/>
                                          </m:ctrlPr>
                                        </m:sSubPr>
                                        <m:e>
                                          <m:r>
                                            <a:rPr lang="en-US" sz="2400" i="1"/>
                                            <m:t>𝛼</m:t>
                                          </m:r>
                                        </m:e>
                                        <m:sub>
                                          <m:r>
                                            <a:rPr lang="ru-RU" sz="2400" i="1"/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  <m:r>
                                    <a:rPr lang="ru-RU" sz="2400" i="1"/>
                                    <m:t>)</m:t>
                                  </m:r>
                                </m:den>
                              </m:f>
                            </m:e>
                            <m:e>
                              <m:sSubSup>
                                <m:sSubSupPr>
                                  <m:ctrlPr>
                                    <a:rPr lang="ru-RU" sz="2400" i="1"/>
                                  </m:ctrlPr>
                                </m:sSubSupPr>
                                <m:e>
                                  <m:r>
                                    <a:rPr lang="ru-RU" sz="2400" i="1"/>
                                    <m:t>𝛼</m:t>
                                  </m:r>
                                </m:e>
                                <m:sub>
                                  <m:r>
                                    <a:rPr lang="ru-RU" sz="2400" i="1"/>
                                    <m:t>2</m:t>
                                  </m:r>
                                </m:sub>
                                <m:sup>
                                  <m:r>
                                    <a:rPr lang="ru-RU" sz="2400" i="1"/>
                                    <m:t>∗</m:t>
                                  </m:r>
                                </m:sup>
                              </m:sSubSup>
                              <m:r>
                                <a:rPr lang="ru-RU" sz="2400" i="1"/>
                                <m:t>=</m:t>
                              </m:r>
                              <m:f>
                                <m:fPr>
                                  <m:ctrlPr>
                                    <a:rPr lang="ru-RU" sz="2400" i="1"/>
                                  </m:ctrlPr>
                                </m:fPr>
                                <m:num>
                                  <m:r>
                                    <a:rPr lang="ru-RU" sz="2400" i="1"/>
                                    <m:t>1</m:t>
                                  </m:r>
                                </m:num>
                                <m:den>
                                  <m:acc>
                                    <m:accPr>
                                      <m:chr m:val="̃"/>
                                      <m:ctrlPr>
                                        <a:rPr lang="ru-RU" sz="2400" i="1"/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ru-RU" sz="2400" i="1"/>
                                          </m:ctrlPr>
                                        </m:sSubPr>
                                        <m:e>
                                          <m:r>
                                            <a:rPr lang="en-US" sz="2400" i="1"/>
                                            <m:t>𝛼</m:t>
                                          </m:r>
                                        </m:e>
                                        <m:sub>
                                          <m:r>
                                            <a:rPr lang="ru-RU" sz="2400" i="1"/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</m:den>
                              </m:f>
                              <m:r>
                                <a:rPr lang="ru-RU" sz="2400" i="1"/>
                                <m:t>, где </m:t>
                              </m:r>
                              <m:acc>
                                <m:accPr>
                                  <m:chr m:val="̃"/>
                                  <m:ctrlPr>
                                    <a:rPr lang="ru-RU" sz="2400" i="1"/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𝛼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ru-RU" sz="2400" i="1"/>
                                <m:t>−решение уравнения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ru-RU" sz="2400" i="1"/>
                                  </m:ctrlPr>
                                </m:sSupPr>
                                <m:e>
                                  <m:r>
                                    <a:rPr lang="ru-RU" sz="2400" i="1"/>
                                    <m:t>6</m:t>
                                  </m:r>
                                  <m:acc>
                                    <m:accPr>
                                      <m:chr m:val="̃"/>
                                      <m:ctrlPr>
                                        <a:rPr lang="ru-RU" sz="2400" i="1"/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ru-RU" sz="2400" i="1"/>
                                          </m:ctrlPr>
                                        </m:sSubPr>
                                        <m:e>
                                          <m:r>
                                            <a:rPr lang="en-US" sz="2400" i="1"/>
                                            <m:t>𝛼</m:t>
                                          </m:r>
                                        </m:e>
                                        <m:sub>
                                          <m:r>
                                            <a:rPr lang="ru-RU" sz="2400" i="1"/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ru-RU" sz="2400" i="1"/>
                                    <m:t>2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ru-RU" sz="2400" i="1"/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2</m:t>
                                      </m:r>
                                    </m:sub>
                                  </m:sSub>
                                  <m:r>
                                    <a:rPr lang="ru-RU" sz="2400" i="1"/>
                                    <m:t>−2</m:t>
                                  </m:r>
                                  <m:sSubSup>
                                    <m:sSubSupPr>
                                      <m:ctrlPr>
                                        <a:rPr lang="ru-RU" sz="2400" i="1"/>
                                      </m:ctrlPr>
                                    </m:sSubSupPr>
                                    <m:e>
                                      <m:r>
                                        <a:rPr lang="ru-RU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ru-RU" sz="2400" i="1"/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  <m:r>
                                <a:rPr lang="ru-RU" sz="2400" i="1"/>
                                <m:t>+2</m:t>
                              </m:r>
                              <m:acc>
                                <m:accPr>
                                  <m:chr m:val="̃"/>
                                  <m:ctrlPr>
                                    <a:rPr lang="ru-RU" sz="2400" i="1"/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𝛼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  <m:d>
                                <m:dPr>
                                  <m:ctrlPr>
                                    <a:rPr lang="ru-RU" sz="2400" i="1"/>
                                  </m:ctrlPr>
                                </m:dPr>
                                <m:e>
                                  <m:r>
                                    <a:rPr lang="ru-RU" sz="2400" i="1"/>
                                    <m:t>3</m:t>
                                  </m:r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2</m:t>
                                      </m:r>
                                    </m:sub>
                                  </m:sSub>
                                  <m:r>
                                    <a:rPr lang="ru-RU" sz="2400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sz="2400" i="1"/>
                                      </m:ctrlPr>
                                    </m:sSubPr>
                                    <m:e>
                                      <m:r>
                                        <a:rPr lang="en-US" sz="2400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sz="2400" i="1"/>
                                        <m:t>3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ru-RU" sz="2400" i="1"/>
                                <m:t>+2</m:t>
                              </m:r>
                              <m:sSub>
                                <m:sSubPr>
                                  <m:ctrlPr>
                                    <a:rPr lang="ru-RU" sz="2400" i="1"/>
                                  </m:ctrlPr>
                                </m:sSubPr>
                                <m:e>
                                  <m:r>
                                    <a:rPr lang="en-US" sz="2400" i="1"/>
                                    <m:t>𝑚</m:t>
                                  </m:r>
                                </m:e>
                                <m:sub>
                                  <m:r>
                                    <a:rPr lang="ru-RU" sz="2400" i="1"/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u-RU" sz="2400" i="1"/>
                                  </m:ctrlPr>
                                </m:sSubPr>
                                <m:e>
                                  <m:r>
                                    <a:rPr lang="en-US" sz="2400" i="1"/>
                                    <m:t>𝑚</m:t>
                                  </m:r>
                                </m:e>
                                <m:sub>
                                  <m:r>
                                    <a:rPr lang="ru-RU" sz="2400" i="1"/>
                                    <m:t>3</m:t>
                                  </m:r>
                                </m:sub>
                              </m:sSub>
                              <m:r>
                                <a:rPr lang="ru-RU" sz="2400" i="1"/>
                                <m:t>−3</m:t>
                              </m:r>
                              <m:sSubSup>
                                <m:sSubSupPr>
                                  <m:ctrlPr>
                                    <a:rPr lang="ru-RU" sz="2400" i="1"/>
                                  </m:ctrlPr>
                                </m:sSubSupPr>
                                <m:e>
                                  <m:r>
                                    <a:rPr lang="ru-RU" sz="2400" i="1"/>
                                    <m:t>𝑚</m:t>
                                  </m:r>
                                </m:e>
                                <m:sub>
                                  <m:r>
                                    <a:rPr lang="ru-RU" sz="2400" i="1"/>
                                    <m:t>2</m:t>
                                  </m:r>
                                </m:sub>
                                <m:sup>
                                  <m:r>
                                    <a:rPr lang="ru-RU" sz="2400" i="1"/>
                                    <m:t>2</m:t>
                                  </m:r>
                                </m:sup>
                              </m:sSubSup>
                              <m:r>
                                <a:rPr lang="ru-RU" sz="2400" i="1"/>
                                <m:t>=0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3600" dirty="0"/>
              </a:p>
            </p:txBody>
          </p:sp>
        </mc:Choice>
        <mc:Fallback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9CDDF9A6-3912-4AA5-952E-03BB03555B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538568"/>
                <a:ext cx="7920682" cy="3852337"/>
              </a:xfrm>
              <a:prstGeom prst="rect">
                <a:avLst/>
              </a:prstGeom>
              <a:blipFill>
                <a:blip r:embed="rId4"/>
                <a:stretch>
                  <a:fillRect r="-25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6465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-12699" y="6524625"/>
            <a:ext cx="9156700" cy="333375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rgbClr val="1B4F89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ru-RU" kern="0" dirty="0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17412" name="Дата 5"/>
          <p:cNvSpPr>
            <a:spLocks noGrp="1"/>
          </p:cNvSpPr>
          <p:nvPr>
            <p:ph type="dt" sz="quarter" idx="10"/>
          </p:nvPr>
        </p:nvSpPr>
        <p:spPr>
          <a:xfrm>
            <a:off x="61913" y="655320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6F78C53-6DAA-4C03-9249-3BFDDB9D36AF}" type="datetime1">
              <a:rPr lang="ru-RU" altLang="ru-RU" sz="1400" smtClean="0">
                <a:solidFill>
                  <a:srgbClr val="1B4F89"/>
                </a:solidFill>
              </a:rPr>
              <a:pPr>
                <a:spcBef>
                  <a:spcPct val="0"/>
                </a:spcBef>
                <a:buFontTx/>
                <a:buNone/>
              </a:pPr>
              <a:t>30.11.2018</a:t>
            </a:fld>
            <a:endParaRPr lang="ru-RU" altLang="ru-RU" sz="1400" dirty="0">
              <a:solidFill>
                <a:srgbClr val="1B4F89"/>
              </a:solidFill>
            </a:endParaRPr>
          </a:p>
        </p:txBody>
      </p:sp>
      <p:sp>
        <p:nvSpPr>
          <p:cNvPr id="17413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604250" y="655320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2DBBB9F6-376B-45EB-9890-2DFE982EB57D}" type="slidenum">
              <a:rPr lang="ru-RU" altLang="ru-RU" sz="1400" smtClean="0">
                <a:solidFill>
                  <a:srgbClr val="1B4F89"/>
                </a:solidFill>
              </a:rPr>
              <a:pPr algn="l">
                <a:spcBef>
                  <a:spcPct val="0"/>
                </a:spcBef>
                <a:buFontTx/>
                <a:buNone/>
              </a:pPr>
              <a:t>9</a:t>
            </a:fld>
            <a:endParaRPr lang="ru-RU" altLang="ru-RU" sz="1400" dirty="0">
              <a:solidFill>
                <a:srgbClr val="1B4F89"/>
              </a:solidFill>
            </a:endParaRPr>
          </a:p>
        </p:txBody>
      </p:sp>
      <p:sp>
        <p:nvSpPr>
          <p:cNvPr id="3" name="Rectangle 44"/>
          <p:cNvSpPr>
            <a:spLocks noChangeArrowheads="1"/>
          </p:cNvSpPr>
          <p:nvPr/>
        </p:nvSpPr>
        <p:spPr bwMode="auto">
          <a:xfrm>
            <a:off x="152400" y="152400"/>
            <a:ext cx="1250336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-12700" y="-27384"/>
            <a:ext cx="9156700" cy="833548"/>
            <a:chOff x="-12700" y="-27384"/>
            <a:chExt cx="9156700" cy="833548"/>
          </a:xfrm>
        </p:grpSpPr>
        <p:sp>
          <p:nvSpPr>
            <p:cNvPr id="15" name="Прямоугольник 14"/>
            <p:cNvSpPr/>
            <p:nvPr/>
          </p:nvSpPr>
          <p:spPr bwMode="auto">
            <a:xfrm>
              <a:off x="-12700" y="-27384"/>
              <a:ext cx="9156700" cy="83354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1B4F8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ln>
                  <a:solidFill>
                    <a:srgbClr val="174273"/>
                  </a:solidFill>
                </a:ln>
                <a:solidFill>
                  <a:prstClr val="white"/>
                </a:solidFill>
              </a:endParaRPr>
            </a:p>
          </p:txBody>
        </p:sp>
        <p:pic>
          <p:nvPicPr>
            <p:cNvPr id="21" name="Picture 2" descr="D:\Users\Кирилл\Desktop\logoTitle.pn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481" t="8314" r="-386" b="2813"/>
            <a:stretch/>
          </p:blipFill>
          <p:spPr bwMode="auto">
            <a:xfrm>
              <a:off x="35496" y="44624"/>
              <a:ext cx="5592414" cy="659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6751C6D-D658-4E14-9345-68BFC4A7C8FF}"/>
              </a:ext>
            </a:extLst>
          </p:cNvPr>
          <p:cNvSpPr/>
          <p:nvPr/>
        </p:nvSpPr>
        <p:spPr>
          <a:xfrm>
            <a:off x="499906" y="908720"/>
            <a:ext cx="81441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Распределение Парето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967F4D98-501F-4565-99FE-0C68368D4A5E}"/>
                  </a:ext>
                </a:extLst>
              </p:cNvPr>
              <p:cNvSpPr/>
              <p:nvPr/>
            </p:nvSpPr>
            <p:spPr>
              <a:xfrm>
                <a:off x="323528" y="1520240"/>
                <a:ext cx="8496944" cy="9073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ru-RU" sz="2000" i="1"/>
                      <m:t>𝑝</m:t>
                    </m:r>
                    <m:d>
                      <m:dPr>
                        <m:ctrlPr>
                          <a:rPr lang="ru-RU" sz="2000" i="1"/>
                        </m:ctrlPr>
                      </m:dPr>
                      <m:e>
                        <m:r>
                          <a:rPr lang="ru-RU" sz="2000" i="1"/>
                          <m:t>𝑥</m:t>
                        </m:r>
                      </m:e>
                    </m:d>
                    <m:r>
                      <a:rPr lang="ru-RU" sz="2000" i="1"/>
                      <m:t>=</m:t>
                    </m:r>
                    <m:sSub>
                      <m:sSubPr>
                        <m:ctrlPr>
                          <a:rPr lang="ru-RU" sz="2000" i="1"/>
                        </m:ctrlPr>
                      </m:sSubPr>
                      <m:e>
                        <m:r>
                          <a:rPr lang="ru-RU" sz="2000" i="1"/>
                          <m:t>𝑝</m:t>
                        </m:r>
                      </m:e>
                      <m:sub>
                        <m:r>
                          <a:rPr lang="ru-RU" sz="2000" i="1"/>
                          <m:t>1</m:t>
                        </m:r>
                      </m:sub>
                    </m:sSub>
                    <m:f>
                      <m:fPr>
                        <m:ctrlPr>
                          <a:rPr lang="ru-RU" sz="2000" i="1"/>
                        </m:ctrlPr>
                      </m:fPr>
                      <m:num>
                        <m:r>
                          <a:rPr lang="en-US" sz="2000" i="1"/>
                          <m:t>𝑘</m:t>
                        </m:r>
                        <m:sSubSup>
                          <m:sSubSupPr>
                            <m:ctrlPr>
                              <a:rPr lang="ru-RU" sz="2000" i="1"/>
                            </m:ctrlPr>
                          </m:sSubSupPr>
                          <m:e>
                            <m:r>
                              <a:rPr lang="ru-RU" sz="2000" i="1"/>
                              <m:t>𝑥</m:t>
                            </m:r>
                          </m:e>
                          <m:sub>
                            <m:r>
                              <a:rPr lang="ru-RU" sz="2000" i="1"/>
                              <m:t>1</m:t>
                            </m:r>
                          </m:sub>
                          <m:sup>
                            <m:r>
                              <a:rPr lang="ru-RU" sz="2000" i="1"/>
                              <m:t>𝑘</m:t>
                            </m:r>
                          </m:sup>
                        </m:sSubSup>
                      </m:num>
                      <m:den>
                        <m:sSup>
                          <m:sSupPr>
                            <m:ctrlPr>
                              <a:rPr lang="ru-RU" sz="2000" i="1"/>
                            </m:ctrlPr>
                          </m:sSupPr>
                          <m:e>
                            <m:r>
                              <a:rPr lang="ru-RU" sz="2000" i="1"/>
                              <m:t>𝑥</m:t>
                            </m:r>
                          </m:e>
                          <m:sup>
                            <m:r>
                              <a:rPr lang="ru-RU" sz="2000" i="1"/>
                              <m:t>𝑘</m:t>
                            </m:r>
                            <m:r>
                              <a:rPr lang="ru-RU" sz="2000" i="1"/>
                              <m:t>+1</m:t>
                            </m:r>
                          </m:sup>
                        </m:sSup>
                      </m:den>
                    </m:f>
                    <m:r>
                      <a:rPr lang="ru-RU" sz="2000" i="1"/>
                      <m:t>𝐼</m:t>
                    </m:r>
                    <m:r>
                      <a:rPr lang="ru-RU" sz="2000" i="1"/>
                      <m:t>(</m:t>
                    </m:r>
                    <m:r>
                      <a:rPr lang="ru-RU" sz="2000" i="1"/>
                      <m:t>𝑥</m:t>
                    </m:r>
                    <m:r>
                      <a:rPr lang="ru-RU" sz="2000" i="1"/>
                      <m:t>≥</m:t>
                    </m:r>
                    <m:sSub>
                      <m:sSubPr>
                        <m:ctrlPr>
                          <a:rPr lang="ru-RU" sz="2000" i="1"/>
                        </m:ctrlPr>
                      </m:sSubPr>
                      <m:e>
                        <m:r>
                          <a:rPr lang="ru-RU" sz="2000" i="1"/>
                          <m:t>𝑥</m:t>
                        </m:r>
                      </m:e>
                      <m:sub>
                        <m:r>
                          <a:rPr lang="ru-RU" sz="2000" i="1"/>
                          <m:t>1</m:t>
                        </m:r>
                      </m:sub>
                    </m:sSub>
                    <m:r>
                      <a:rPr lang="ru-RU" sz="2000" i="1"/>
                      <m:t>)+</m:t>
                    </m:r>
                    <m:sSub>
                      <m:sSubPr>
                        <m:ctrlPr>
                          <a:rPr lang="ru-RU" sz="2000" i="1"/>
                        </m:ctrlPr>
                      </m:sSubPr>
                      <m:e>
                        <m:r>
                          <a:rPr lang="ru-RU" sz="2000" i="1"/>
                          <m:t>𝑝</m:t>
                        </m:r>
                      </m:e>
                      <m:sub>
                        <m:r>
                          <a:rPr lang="ru-RU" sz="2000" i="1"/>
                          <m:t>2</m:t>
                        </m:r>
                      </m:sub>
                    </m:sSub>
                    <m:f>
                      <m:fPr>
                        <m:ctrlPr>
                          <a:rPr lang="ru-RU" sz="2000" i="1"/>
                        </m:ctrlPr>
                      </m:fPr>
                      <m:num>
                        <m:r>
                          <a:rPr lang="en-US" sz="2000" i="1"/>
                          <m:t>𝑘</m:t>
                        </m:r>
                        <m:sSubSup>
                          <m:sSubSupPr>
                            <m:ctrlPr>
                              <a:rPr lang="ru-RU" sz="2000" i="1"/>
                            </m:ctrlPr>
                          </m:sSubSupPr>
                          <m:e>
                            <m:r>
                              <a:rPr lang="ru-RU" sz="2000" i="1"/>
                              <m:t>𝑥</m:t>
                            </m:r>
                          </m:e>
                          <m:sub>
                            <m:r>
                              <a:rPr lang="ru-RU" sz="2000" i="1"/>
                              <m:t>2</m:t>
                            </m:r>
                          </m:sub>
                          <m:sup>
                            <m:r>
                              <a:rPr lang="ru-RU" sz="2000" i="1"/>
                              <m:t>𝑘</m:t>
                            </m:r>
                          </m:sup>
                        </m:sSubSup>
                      </m:num>
                      <m:den>
                        <m:sSup>
                          <m:sSupPr>
                            <m:ctrlPr>
                              <a:rPr lang="ru-RU" sz="2000" i="1"/>
                            </m:ctrlPr>
                          </m:sSupPr>
                          <m:e>
                            <m:r>
                              <a:rPr lang="ru-RU" sz="2000" i="1"/>
                              <m:t>𝑥</m:t>
                            </m:r>
                          </m:e>
                          <m:sup>
                            <m:r>
                              <a:rPr lang="ru-RU" sz="2000" i="1"/>
                              <m:t>𝑘</m:t>
                            </m:r>
                            <m:r>
                              <a:rPr lang="ru-RU" sz="2000" i="1"/>
                              <m:t>+1</m:t>
                            </m:r>
                          </m:sup>
                        </m:sSup>
                      </m:den>
                    </m:f>
                    <m:r>
                      <a:rPr lang="ru-RU" sz="2000" i="1"/>
                      <m:t>𝐼</m:t>
                    </m:r>
                    <m:r>
                      <a:rPr lang="ru-RU" sz="2000" i="1"/>
                      <m:t>(</m:t>
                    </m:r>
                    <m:r>
                      <a:rPr lang="ru-RU" sz="2000" i="1"/>
                      <m:t>𝑥</m:t>
                    </m:r>
                    <m:r>
                      <a:rPr lang="ru-RU" sz="2000" i="1"/>
                      <m:t>≥</m:t>
                    </m:r>
                    <m:sSub>
                      <m:sSubPr>
                        <m:ctrlPr>
                          <a:rPr lang="ru-RU" sz="2000" i="1"/>
                        </m:ctrlPr>
                      </m:sSubPr>
                      <m:e>
                        <m:r>
                          <a:rPr lang="ru-RU" sz="2000" i="1"/>
                          <m:t>𝑥</m:t>
                        </m:r>
                      </m:e>
                      <m:sub>
                        <m:r>
                          <a:rPr lang="ru-RU" sz="2000" i="1"/>
                          <m:t>2</m:t>
                        </m:r>
                      </m:sub>
                    </m:sSub>
                    <m:r>
                      <a:rPr lang="ru-RU" sz="2000" i="1"/>
                      <m:t>)</m:t>
                    </m:r>
                  </m:oMath>
                </a14:m>
                <a:r>
                  <a:rPr lang="ru-RU" sz="2000" i="1" dirty="0"/>
                  <a:t>,</a:t>
                </a:r>
                <a:endParaRPr lang="ru-RU" sz="2000" dirty="0"/>
              </a:p>
              <a:p>
                <a:pPr algn="ctr"/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</a:t>
                </a:r>
                <a:r>
                  <a:rPr lang="ru-RU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/>
                        </m:ctrlPr>
                      </m:sSubPr>
                      <m:e>
                        <m:r>
                          <a:rPr lang="ru-RU" sz="2000" i="1"/>
                          <m:t>𝑝</m:t>
                        </m:r>
                      </m:e>
                      <m:sub>
                        <m:r>
                          <a:rPr lang="ru-RU" sz="2000" i="1"/>
                          <m:t>1</m:t>
                        </m:r>
                      </m:sub>
                    </m:sSub>
                    <m:r>
                      <a:rPr lang="ru-RU" sz="2000" i="1"/>
                      <m:t>, </m:t>
                    </m:r>
                    <m:sSub>
                      <m:sSubPr>
                        <m:ctrlPr>
                          <a:rPr lang="ru-RU" sz="2000" i="1"/>
                        </m:ctrlPr>
                      </m:sSubPr>
                      <m:e>
                        <m:r>
                          <a:rPr lang="ru-RU" sz="2000" i="1"/>
                          <m:t>𝑝</m:t>
                        </m:r>
                      </m:e>
                      <m:sub>
                        <m:r>
                          <a:rPr lang="ru-RU" sz="2000" i="1"/>
                          <m:t>2</m:t>
                        </m:r>
                      </m:sub>
                    </m:sSub>
                    <m:r>
                      <a:rPr lang="ru-RU" sz="2000" i="1"/>
                      <m:t>&gt;0 </m:t>
                    </m:r>
                  </m:oMath>
                </a14:m>
                <a:r>
                  <a:rPr lang="ru-RU" sz="2000" dirty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/>
                        </m:ctrlPr>
                      </m:sSubPr>
                      <m:e>
                        <m:r>
                          <a:rPr lang="ru-RU" sz="2000" i="1"/>
                          <m:t>𝑝</m:t>
                        </m:r>
                      </m:e>
                      <m:sub>
                        <m:r>
                          <a:rPr lang="ru-RU" sz="2000" i="1"/>
                          <m:t>1</m:t>
                        </m:r>
                      </m:sub>
                    </m:sSub>
                    <m:r>
                      <a:rPr lang="ru-RU" sz="2000" i="1"/>
                      <m:t>+</m:t>
                    </m:r>
                    <m:sSub>
                      <m:sSubPr>
                        <m:ctrlPr>
                          <a:rPr lang="ru-RU" sz="2000" i="1"/>
                        </m:ctrlPr>
                      </m:sSubPr>
                      <m:e>
                        <m:r>
                          <a:rPr lang="ru-RU" sz="2000" i="1"/>
                          <m:t>𝑝</m:t>
                        </m:r>
                      </m:e>
                      <m:sub>
                        <m:r>
                          <a:rPr lang="ru-RU" sz="2000" i="1"/>
                          <m:t>2</m:t>
                        </m:r>
                      </m:sub>
                    </m:sSub>
                    <m:r>
                      <a:rPr lang="ru-RU" sz="2000" i="1"/>
                      <m:t>=1;</m:t>
                    </m:r>
                  </m:oMath>
                </a14:m>
                <a:r>
                  <a:rPr lang="ru-RU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/>
                        </m:ctrlPr>
                      </m:sSubPr>
                      <m:e>
                        <m:r>
                          <a:rPr lang="ru-RU" sz="2000" i="1"/>
                          <m:t>𝑥</m:t>
                        </m:r>
                      </m:e>
                      <m:sub>
                        <m:r>
                          <a:rPr lang="ru-RU" sz="2000" i="1"/>
                          <m:t>1</m:t>
                        </m:r>
                      </m:sub>
                    </m:sSub>
                    <m:r>
                      <a:rPr lang="ru-RU" sz="2000" i="1"/>
                      <m:t>,</m:t>
                    </m:r>
                    <m:sSub>
                      <m:sSubPr>
                        <m:ctrlPr>
                          <a:rPr lang="ru-RU" sz="2000" i="1"/>
                        </m:ctrlPr>
                      </m:sSubPr>
                      <m:e>
                        <m:r>
                          <a:rPr lang="ru-RU" sz="2000" i="1"/>
                          <m:t>𝑥</m:t>
                        </m:r>
                      </m:e>
                      <m:sub>
                        <m:r>
                          <a:rPr lang="ru-RU" sz="2000" i="1"/>
                          <m:t>2</m:t>
                        </m:r>
                      </m:sub>
                    </m:sSub>
                    <m:r>
                      <a:rPr lang="ru-RU" sz="2000" i="1"/>
                      <m:t>&gt;0</m:t>
                    </m:r>
                  </m:oMath>
                </a14:m>
                <a:r>
                  <a:rPr lang="ru-RU" sz="2000" dirty="0"/>
                  <a:t>, </a:t>
                </a:r>
                <a14:m>
                  <m:oMath xmlns:m="http://schemas.openxmlformats.org/officeDocument/2006/math">
                    <m:r>
                      <a:rPr lang="ru-RU" sz="2000" i="1"/>
                      <m:t>𝐼</m:t>
                    </m:r>
                    <m:r>
                      <a:rPr lang="ru-RU" sz="2000" i="1"/>
                      <m:t>(</m:t>
                    </m:r>
                    <m:r>
                      <a:rPr lang="ru-RU" sz="2000" i="1"/>
                      <m:t>𝐴</m:t>
                    </m:r>
                    <m:r>
                      <a:rPr lang="ru-RU" sz="2000" i="1"/>
                      <m:t>)</m:t>
                    </m:r>
                  </m:oMath>
                </a14:m>
                <a:r>
                  <a:rPr lang="ru-RU" sz="2000" dirty="0"/>
                  <a:t> – 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индикатор события </a:t>
                </a:r>
                <a:r>
                  <a:rPr lang="ru-RU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967F4D98-501F-4565-99FE-0C68368D4A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520240"/>
                <a:ext cx="8496944" cy="907300"/>
              </a:xfrm>
              <a:prstGeom prst="rect">
                <a:avLst/>
              </a:prstGeom>
              <a:blipFill>
                <a:blip r:embed="rId3"/>
                <a:stretch>
                  <a:fillRect b="-114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DC6BB09B-8E00-482F-94B8-85AC1CB8E145}"/>
                  </a:ext>
                </a:extLst>
              </p:cNvPr>
              <p:cNvSpPr/>
              <p:nvPr/>
            </p:nvSpPr>
            <p:spPr>
              <a:xfrm>
                <a:off x="155888" y="2590207"/>
                <a:ext cx="7920682" cy="29388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/>
                          </m:ctrlPr>
                        </m:dPr>
                        <m:e>
                          <m:eqArr>
                            <m:eqArrPr>
                              <m:ctrlPr>
                                <a:rPr lang="ru-RU" i="1"/>
                              </m:ctrlPr>
                            </m:eqArrPr>
                            <m:e>
                              <m:sSubSup>
                                <m:sSubSupPr>
                                  <m:ctrlPr>
                                    <a:rPr lang="ru-RU" i="1"/>
                                  </m:ctrlPr>
                                </m:sSubSupPr>
                                <m:e>
                                  <m:r>
                                    <a:rPr lang="ru-RU" i="1"/>
                                    <m:t>𝑝</m:t>
                                  </m:r>
                                </m:e>
                                <m:sub>
                                  <m:r>
                                    <a:rPr lang="ru-RU" i="1"/>
                                    <m:t>1</m:t>
                                  </m:r>
                                </m:sub>
                                <m:sup>
                                  <m:r>
                                    <a:rPr lang="ru-RU" i="1"/>
                                    <m:t>∗</m:t>
                                  </m:r>
                                </m:sup>
                              </m:sSubSup>
                              <m:r>
                                <a:rPr lang="ru-RU" i="1"/>
                                <m:t>=</m:t>
                              </m:r>
                              <m:f>
                                <m:fPr>
                                  <m:ctrlPr>
                                    <a:rPr lang="ru-RU" i="1"/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u-RU" i="1"/>
                                      </m:ctrlPr>
                                    </m:sSubPr>
                                    <m:e>
                                      <m:r>
                                        <a:rPr lang="en-US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ru-RU" i="1"/>
                                    <m:t>𝑘</m:t>
                                  </m:r>
                                  <m:r>
                                    <a:rPr lang="ru-RU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i="1"/>
                                      </m:ctrlPr>
                                    </m:sSubPr>
                                    <m:e>
                                      <m:r>
                                        <a:rPr lang="en-US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ru-RU" i="1"/>
                                    <m:t>−</m:t>
                                  </m:r>
                                  <m:r>
                                    <a:rPr lang="en-US" i="1"/>
                                    <m:t>𝑘</m:t>
                                  </m:r>
                                  <m:sSub>
                                    <m:sSubPr>
                                      <m:ctrlPr>
                                        <a:rPr lang="ru-RU" i="1"/>
                                      </m:ctrlPr>
                                    </m:sSubPr>
                                    <m:e>
                                      <m:r>
                                        <a:rPr lang="ru-RU" i="1"/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ru-RU" i="1"/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ru-RU" i="1"/>
                                    <m:t>𝑘</m:t>
                                  </m:r>
                                  <m:r>
                                    <a:rPr lang="ru-RU" i="1"/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ru-RU" i="1"/>
                                      </m:ctrlPr>
                                    </m:sSubPr>
                                    <m:e>
                                      <m:r>
                                        <a:rPr lang="ru-RU" i="1"/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ru-RU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ru-RU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i="1"/>
                                      </m:ctrlPr>
                                    </m:sSubPr>
                                    <m:e>
                                      <m:r>
                                        <a:rPr lang="ru-RU" i="1"/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ru-RU" i="1"/>
                                        <m:t>2</m:t>
                                      </m:r>
                                    </m:sub>
                                  </m:sSub>
                                  <m:r>
                                    <a:rPr lang="ru-RU" i="1"/>
                                    <m:t>)</m:t>
                                  </m:r>
                                </m:den>
                              </m:f>
                            </m:e>
                            <m:e>
                              <m:sSubSup>
                                <m:sSubSupPr>
                                  <m:ctrlPr>
                                    <a:rPr lang="ru-RU" i="1"/>
                                  </m:ctrlPr>
                                </m:sSubSupPr>
                                <m:e>
                                  <m:r>
                                    <a:rPr lang="ru-RU" i="1"/>
                                    <m:t>𝑝</m:t>
                                  </m:r>
                                </m:e>
                                <m:sub>
                                  <m:r>
                                    <a:rPr lang="ru-RU" i="1"/>
                                    <m:t>2</m:t>
                                  </m:r>
                                </m:sub>
                                <m:sup>
                                  <m:r>
                                    <a:rPr lang="ru-RU" i="1"/>
                                    <m:t>∗</m:t>
                                  </m:r>
                                </m:sup>
                              </m:sSubSup>
                              <m:r>
                                <a:rPr lang="ru-RU" i="1"/>
                                <m:t>=</m:t>
                              </m:r>
                              <m:f>
                                <m:fPr>
                                  <m:ctrlPr>
                                    <a:rPr lang="ru-RU" i="1"/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u-RU" i="1"/>
                                      </m:ctrlPr>
                                    </m:sSubPr>
                                    <m:e>
                                      <m:r>
                                        <a:rPr lang="en-US" i="1"/>
                                        <m:t>𝑘</m:t>
                                      </m:r>
                                      <m:sSub>
                                        <m:sSubPr>
                                          <m:ctrlPr>
                                            <a:rPr lang="ru-RU" i="1"/>
                                          </m:ctrlPr>
                                        </m:sSubPr>
                                        <m:e>
                                          <m:r>
                                            <a:rPr lang="ru-RU" i="1"/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ru-RU" i="1"/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n-US" i="1"/>
                                        <m:t>−</m:t>
                                      </m:r>
                                      <m:r>
                                        <a:rPr lang="en-US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ru-RU" i="1"/>
                                    <m:t>𝑘</m:t>
                                  </m:r>
                                  <m:r>
                                    <a:rPr lang="ru-RU" i="1"/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ru-RU" i="1"/>
                                      </m:ctrlPr>
                                    </m:sSubPr>
                                    <m:e>
                                      <m:r>
                                        <a:rPr lang="en-US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i="1"/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ru-RU" i="1"/>
                                    <m:t>𝑘</m:t>
                                  </m:r>
                                  <m:r>
                                    <a:rPr lang="ru-RU" i="1"/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ru-RU" i="1"/>
                                      </m:ctrlPr>
                                    </m:sSubPr>
                                    <m:e>
                                      <m:r>
                                        <a:rPr lang="ru-RU" i="1"/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ru-RU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ru-RU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i="1"/>
                                      </m:ctrlPr>
                                    </m:sSubPr>
                                    <m:e>
                                      <m:r>
                                        <a:rPr lang="ru-RU" i="1"/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ru-RU" i="1"/>
                                        <m:t>2</m:t>
                                      </m:r>
                                    </m:sub>
                                  </m:sSub>
                                  <m:r>
                                    <a:rPr lang="ru-RU" i="1"/>
                                    <m:t>)</m:t>
                                  </m:r>
                                </m:den>
                              </m:f>
                            </m:e>
                            <m:e>
                              <m:sSubSup>
                                <m:sSubSupPr>
                                  <m:ctrlPr>
                                    <a:rPr lang="ru-RU" i="1"/>
                                  </m:ctrlPr>
                                </m:sSubSupPr>
                                <m:e>
                                  <m:r>
                                    <a:rPr lang="ru-RU" i="1"/>
                                    <m:t>𝑥</m:t>
                                  </m:r>
                                </m:e>
                                <m:sub>
                                  <m:r>
                                    <a:rPr lang="ru-RU" i="1"/>
                                    <m:t>1</m:t>
                                  </m:r>
                                </m:sub>
                                <m:sup>
                                  <m:r>
                                    <a:rPr lang="ru-RU" i="1"/>
                                    <m:t>∗</m:t>
                                  </m:r>
                                </m:sup>
                              </m:sSubSup>
                              <m:r>
                                <a:rPr lang="ru-RU" i="1"/>
                                <m:t>=</m:t>
                              </m:r>
                              <m:f>
                                <m:fPr>
                                  <m:ctrlPr>
                                    <a:rPr lang="ru-RU" i="1"/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u-RU" i="1"/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ru-RU" i="1"/>
                                          </m:ctrlPr>
                                        </m:sSubPr>
                                        <m:e>
                                          <m:r>
                                            <a:rPr lang="en-US" i="1"/>
                                            <m:t>𝑚</m:t>
                                          </m:r>
                                        </m:e>
                                        <m:sub>
                                          <m:r>
                                            <a:rPr lang="ru-RU" i="1"/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n-US" i="1"/>
                                        <m:t>𝑘</m:t>
                                      </m:r>
                                      <m:r>
                                        <a:rPr lang="en-US" i="1"/>
                                        <m:t>−</m:t>
                                      </m:r>
                                      <m:r>
                                        <a:rPr lang="en-US" i="1"/>
                                        <m:t>𝑘𝑚</m:t>
                                      </m:r>
                                    </m:e>
                                    <m:sub>
                                      <m:r>
                                        <a:rPr lang="ru-RU" i="1"/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u-RU" i="1"/>
                                      </m:ctrlPr>
                                    </m:sSubPr>
                                    <m:e>
                                      <m:r>
                                        <a:rPr lang="en-US" i="1"/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ru-RU" i="1"/>
                                        <m:t>2</m:t>
                                      </m:r>
                                    </m:sub>
                                  </m:sSub>
                                  <m:r>
                                    <a:rPr lang="ru-RU" i="1"/>
                                    <m:t>−2</m:t>
                                  </m:r>
                                  <m:sSub>
                                    <m:sSubPr>
                                      <m:ctrlPr>
                                        <a:rPr lang="ru-RU" i="1"/>
                                      </m:ctrlPr>
                                    </m:sSubPr>
                                    <m:e>
                                      <m:r>
                                        <a:rPr lang="en-US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i="1"/>
                                        <m:t>2</m:t>
                                      </m:r>
                                    </m:sub>
                                  </m:sSub>
                                  <m:r>
                                    <a:rPr lang="ru-RU" i="1"/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ru-RU" i="1"/>
                                      </m:ctrlPr>
                                    </m:sSubPr>
                                    <m:e>
                                      <m:r>
                                        <a:rPr lang="en-US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i="1"/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u-RU" i="1"/>
                                      </m:ctrlPr>
                                    </m:sSubPr>
                                    <m:e>
                                      <m:r>
                                        <a:rPr lang="ru-RU" i="1"/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ru-RU" i="1"/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u-RU" i="1"/>
                                      </m:ctrlPr>
                                    </m:sSubPr>
                                    <m:e>
                                      <m:r>
                                        <a:rPr lang="ru-RU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ru-RU" i="1"/>
                                    <m:t>𝑘</m:t>
                                  </m:r>
                                  <m:r>
                                    <a:rPr lang="ru-RU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i="1"/>
                                      </m:ctrlPr>
                                    </m:sSubPr>
                                    <m:e>
                                      <m:r>
                                        <a:rPr lang="ru-RU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ru-RU" i="1"/>
                                    <m:t>−</m:t>
                                  </m:r>
                                  <m:r>
                                    <a:rPr lang="ru-RU" i="1"/>
                                    <m:t>𝑘</m:t>
                                  </m:r>
                                  <m:sSub>
                                    <m:sSubPr>
                                      <m:ctrlPr>
                                        <a:rPr lang="ru-RU" i="1"/>
                                      </m:ctrlPr>
                                    </m:sSubPr>
                                    <m:e>
                                      <m:r>
                                        <a:rPr lang="ru-RU" i="1"/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ru-RU" i="1"/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  <m:e>
                              <m:sSubSup>
                                <m:sSubSupPr>
                                  <m:ctrlPr>
                                    <a:rPr lang="ru-RU" i="1"/>
                                  </m:ctrlPr>
                                </m:sSubSupPr>
                                <m:e>
                                  <m:r>
                                    <a:rPr lang="ru-RU" i="1"/>
                                    <m:t>𝑥</m:t>
                                  </m:r>
                                </m:e>
                                <m:sub>
                                  <m:r>
                                    <a:rPr lang="ru-RU" i="1"/>
                                    <m:t>2</m:t>
                                  </m:r>
                                </m:sub>
                                <m:sup>
                                  <m:r>
                                    <a:rPr lang="ru-RU" i="1"/>
                                    <m:t>∗</m:t>
                                  </m:r>
                                </m:sup>
                              </m:sSubSup>
                              <m:r>
                                <a:rPr lang="ru-RU" i="1"/>
                                <m:t>−решение уравнения: </m:t>
                              </m:r>
                            </m:e>
                            <m:e>
                              <m:sSubSup>
                                <m:sSubSupPr>
                                  <m:ctrlPr>
                                    <a:rPr lang="ru-RU" i="1"/>
                                  </m:ctrlPr>
                                </m:sSubSupPr>
                                <m:e>
                                  <m:r>
                                    <a:rPr lang="ru-RU" i="1"/>
                                    <m:t>𝑥</m:t>
                                  </m:r>
                                </m:e>
                                <m:sub>
                                  <m:r>
                                    <a:rPr lang="ru-RU" i="1"/>
                                    <m:t>2</m:t>
                                  </m:r>
                                </m:sub>
                                <m:sup>
                                  <m:r>
                                    <a:rPr lang="ru-RU" i="1"/>
                                    <m:t>2</m:t>
                                  </m:r>
                                </m:sup>
                              </m:sSubSup>
                              <m:d>
                                <m:dPr>
                                  <m:ctrlPr>
                                    <a:rPr lang="ru-RU" i="1"/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u-RU" i="1"/>
                                      </m:ctrlPr>
                                    </m:sSubPr>
                                    <m:e>
                                      <m:r>
                                        <a:rPr lang="en-US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i="1"/>
                                        <m:t>2</m:t>
                                      </m:r>
                                    </m:sub>
                                  </m:sSub>
                                  <m:r>
                                    <a:rPr lang="ru-RU" i="1"/>
                                    <m:t>𝑘</m:t>
                                  </m:r>
                                  <m:d>
                                    <m:dPr>
                                      <m:ctrlPr>
                                        <a:rPr lang="ru-RU" i="1"/>
                                      </m:ctrlPr>
                                    </m:dPr>
                                    <m:e>
                                      <m:r>
                                        <a:rPr lang="ru-RU" i="1"/>
                                        <m:t>𝑘</m:t>
                                      </m:r>
                                      <m:r>
                                        <a:rPr lang="ru-RU" i="1"/>
                                        <m:t>−2</m:t>
                                      </m:r>
                                    </m:e>
                                  </m:d>
                                  <m:r>
                                    <a:rPr lang="ru-RU" i="1"/>
                                    <m:t>−</m:t>
                                  </m:r>
                                  <m:sSubSup>
                                    <m:sSubSupPr>
                                      <m:ctrlPr>
                                        <a:rPr lang="ru-RU" i="1"/>
                                      </m:ctrlPr>
                                    </m:sSubSupPr>
                                    <m:e>
                                      <m:r>
                                        <a:rPr lang="en-US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i="1"/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ru-RU" i="1"/>
                                        <m:t>2</m:t>
                                      </m:r>
                                    </m:sup>
                                  </m:sSubSup>
                                  <m:sSup>
                                    <m:sSupPr>
                                      <m:ctrlPr>
                                        <a:rPr lang="ru-RU" i="1"/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ru-RU" i="1"/>
                                          </m:ctrlPr>
                                        </m:dPr>
                                        <m:e>
                                          <m:r>
                                            <a:rPr lang="ru-RU" i="1"/>
                                            <m:t>𝑘</m:t>
                                          </m:r>
                                          <m:r>
                                            <a:rPr lang="ru-RU" i="1"/>
                                            <m:t>−1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ru-RU" i="1"/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ru-RU" i="1"/>
                                <m:t>+</m:t>
                              </m:r>
                              <m:sSub>
                                <m:sSubPr>
                                  <m:ctrlPr>
                                    <a:rPr lang="ru-RU" i="1"/>
                                  </m:ctrlPr>
                                </m:sSubPr>
                                <m:e>
                                  <m:r>
                                    <a:rPr lang="ru-RU" i="1"/>
                                    <m:t>𝑥</m:t>
                                  </m:r>
                                </m:e>
                                <m:sub>
                                  <m:r>
                                    <a:rPr lang="ru-RU" i="1"/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ru-RU" i="1"/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u-RU" i="1"/>
                                      </m:ctrlPr>
                                    </m:sSubPr>
                                    <m:e>
                                      <m:r>
                                        <a:rPr lang="en-US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i="1"/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u-RU" i="1"/>
                                      </m:ctrlPr>
                                    </m:sSubPr>
                                    <m:e>
                                      <m:r>
                                        <a:rPr lang="en-US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i="1"/>
                                        <m:t>2</m:t>
                                      </m:r>
                                    </m:sub>
                                  </m:sSub>
                                  <m:r>
                                    <a:rPr lang="ru-RU" i="1"/>
                                    <m:t>𝑘</m:t>
                                  </m:r>
                                  <m:r>
                                    <a:rPr lang="ru-RU" i="1"/>
                                    <m:t>+3</m:t>
                                  </m:r>
                                  <m:sSub>
                                    <m:sSubPr>
                                      <m:ctrlPr>
                                        <a:rPr lang="ru-RU" i="1"/>
                                      </m:ctrlPr>
                                    </m:sSubPr>
                                    <m:e>
                                      <m:r>
                                        <a:rPr lang="en-US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i="1"/>
                                        <m:t>3</m:t>
                                      </m:r>
                                    </m:sub>
                                  </m:sSub>
                                  <m:r>
                                    <a:rPr lang="ru-RU" i="1"/>
                                    <m:t>𝑘</m:t>
                                  </m:r>
                                  <m:r>
                                    <a:rPr lang="ru-RU" i="1"/>
                                    <m:t>−3</m:t>
                                  </m:r>
                                  <m:sSub>
                                    <m:sSubPr>
                                      <m:ctrlPr>
                                        <a:rPr lang="ru-RU" i="1"/>
                                      </m:ctrlPr>
                                    </m:sSubPr>
                                    <m:e>
                                      <m:r>
                                        <a:rPr lang="en-US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i="1"/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u-RU" i="1"/>
                                      </m:ctrlPr>
                                    </m:sSubPr>
                                    <m:e>
                                      <m:r>
                                        <a:rPr lang="en-US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i="1"/>
                                        <m:t>2</m:t>
                                      </m:r>
                                    </m:sub>
                                  </m:sSub>
                                  <m:r>
                                    <a:rPr lang="ru-RU" i="1"/>
                                    <m:t>𝑘</m:t>
                                  </m:r>
                                  <m:r>
                                    <a:rPr lang="ru-RU" i="1"/>
                                    <m:t>−2</m:t>
                                  </m:r>
                                  <m:sSub>
                                    <m:sSubPr>
                                      <m:ctrlPr>
                                        <a:rPr lang="ru-RU" i="1"/>
                                      </m:ctrlPr>
                                    </m:sSubPr>
                                    <m:e>
                                      <m:r>
                                        <a:rPr lang="en-US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i="1"/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u-RU" i="1"/>
                                      </m:ctrlPr>
                                    </m:sSubPr>
                                    <m:e>
                                      <m:r>
                                        <a:rPr lang="en-US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i="1"/>
                                        <m:t>2</m:t>
                                      </m:r>
                                    </m:sub>
                                  </m:sSub>
                                  <m:r>
                                    <a:rPr lang="ru-RU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i="1"/>
                                      </m:ctrlPr>
                                    </m:sSubPr>
                                    <m:e>
                                      <m:r>
                                        <a:rPr lang="en-US" i="1"/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ru-RU" i="1"/>
                                        <m:t>3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ru-RU" i="1"/>
                                      </m:ctrlPr>
                                    </m:sSupPr>
                                    <m:e>
                                      <m:r>
                                        <a:rPr lang="ru-RU" i="1"/>
                                        <m:t>𝑘</m:t>
                                      </m:r>
                                    </m:e>
                                    <m:sup>
                                      <m:r>
                                        <a:rPr lang="ru-RU" i="1"/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ru-RU" i="1"/>
                                <m:t>+</m:t>
                              </m:r>
                            </m:e>
                            <m:e>
                              <m:r>
                                <a:rPr lang="ru-RU" i="1"/>
                                <m:t>+</m:t>
                              </m:r>
                              <m:sSub>
                                <m:sSubPr>
                                  <m:ctrlPr>
                                    <a:rPr lang="ru-RU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𝑚</m:t>
                                  </m:r>
                                </m:e>
                                <m:sub>
                                  <m:r>
                                    <a:rPr lang="ru-RU" i="1"/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u-RU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𝑚</m:t>
                                  </m:r>
                                </m:e>
                                <m:sub>
                                  <m:r>
                                    <a:rPr lang="ru-RU" i="1"/>
                                    <m:t>3</m:t>
                                  </m:r>
                                </m:sub>
                              </m:sSub>
                              <m:r>
                                <a:rPr lang="ru-RU" i="1"/>
                                <m:t>(</m:t>
                              </m:r>
                              <m:r>
                                <a:rPr lang="ru-RU" i="1"/>
                                <m:t>𝑘</m:t>
                              </m:r>
                              <m:r>
                                <a:rPr lang="ru-RU" i="1"/>
                                <m:t>−1)(</m:t>
                              </m:r>
                              <m:r>
                                <a:rPr lang="ru-RU" i="1"/>
                                <m:t>𝑘</m:t>
                              </m:r>
                              <m:r>
                                <a:rPr lang="ru-RU" i="1"/>
                                <m:t>−3)−</m:t>
                              </m:r>
                              <m:sSubSup>
                                <m:sSubSupPr>
                                  <m:ctrlPr>
                                    <a:rPr lang="ru-RU" i="1"/>
                                  </m:ctrlPr>
                                </m:sSubSupPr>
                                <m:e>
                                  <m:r>
                                    <a:rPr lang="en-US" i="1"/>
                                    <m:t>𝑚</m:t>
                                  </m:r>
                                </m:e>
                                <m:sub>
                                  <m:r>
                                    <a:rPr lang="ru-RU" i="1"/>
                                    <m:t>2</m:t>
                                  </m:r>
                                </m:sub>
                                <m:sup>
                                  <m:r>
                                    <a:rPr lang="ru-RU" i="1"/>
                                    <m:t>2</m:t>
                                  </m:r>
                                </m:sup>
                              </m:sSubSup>
                              <m:sSup>
                                <m:sSupPr>
                                  <m:ctrlPr>
                                    <a:rPr lang="ru-RU" i="1"/>
                                  </m:ctrlPr>
                                </m:sSupPr>
                                <m:e>
                                  <m:r>
                                    <a:rPr lang="ru-RU" i="1"/>
                                    <m:t>(</m:t>
                                  </m:r>
                                  <m:r>
                                    <a:rPr lang="ru-RU" i="1"/>
                                    <m:t>𝑘</m:t>
                                  </m:r>
                                  <m:r>
                                    <a:rPr lang="ru-RU" i="1"/>
                                    <m:t>−2)</m:t>
                                  </m:r>
                                </m:e>
                                <m:sup>
                                  <m:r>
                                    <a:rPr lang="ru-RU" i="1"/>
                                    <m:t>2</m:t>
                                  </m:r>
                                </m:sup>
                              </m:sSup>
                              <m:r>
                                <a:rPr lang="ru-RU" i="1"/>
                                <m:t>=0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3600" dirty="0"/>
              </a:p>
            </p:txBody>
          </p:sp>
        </mc:Choice>
        <mc:Fallback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DC6BB09B-8E00-482F-94B8-85AC1CB8E1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88" y="2590207"/>
                <a:ext cx="7920682" cy="2938818"/>
              </a:xfrm>
              <a:prstGeom prst="rect">
                <a:avLst/>
              </a:prstGeom>
              <a:blipFill>
                <a:blip r:embed="rId4"/>
                <a:stretch>
                  <a:fillRect r="-85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4555243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9638</TotalTime>
  <Words>503</Words>
  <Application>Microsoft Office PowerPoint</Application>
  <PresentationFormat>Экран (4:3)</PresentationFormat>
  <Paragraphs>76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Cambria Math</vt:lpstr>
      <vt:lpstr>Times New Roman</vt:lpstr>
      <vt:lpstr>Тема Office</vt:lpstr>
      <vt:lpstr>1_Оформление по умолчанию</vt:lpstr>
      <vt:lpstr>2_Тема Office</vt:lpstr>
      <vt:lpstr>2_Оформление по умолчанию</vt:lpstr>
      <vt:lpstr>МЕТОД МОМЕНТОВ КАК СПОСОБ ДЕКОМПОЗИЦИИ СМЕСЕЙ ВЕРОЯТНОСТНЫХ РАСПРЕДЕЛЕНИЙ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Зайков Кирилл Алексеевич</dc:creator>
  <cp:lastModifiedBy>Юлия Исмайылова</cp:lastModifiedBy>
  <cp:revision>210</cp:revision>
  <dcterms:created xsi:type="dcterms:W3CDTF">2015-10-19T12:03:24Z</dcterms:created>
  <dcterms:modified xsi:type="dcterms:W3CDTF">2018-12-01T15:31:15Z</dcterms:modified>
</cp:coreProperties>
</file>