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4677" autoAdjust="0"/>
  </p:normalViewPr>
  <p:slideViewPr>
    <p:cSldViewPr>
      <p:cViewPr varScale="1">
        <p:scale>
          <a:sx n="95" d="100"/>
          <a:sy n="95" d="100"/>
        </p:scale>
        <p:origin x="-75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РОЛЬ УЧЕТНО-СТАТИСТИЧЕСКИХ ДАННЫХ ДЛЯ РАЗВИТИЯ БИЗНЕСА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Ткаченко И.Ю., </a:t>
            </a:r>
            <a:endParaRPr lang="ru-RU" dirty="0" smtClean="0"/>
          </a:p>
          <a:p>
            <a:r>
              <a:rPr lang="ru-RU" i="1" dirty="0" smtClean="0"/>
              <a:t>РГЭУ (РИНХ). Россия, </a:t>
            </a:r>
            <a:endParaRPr lang="ru-RU" dirty="0" smtClean="0"/>
          </a:p>
          <a:p>
            <a:r>
              <a:rPr lang="ru-RU" b="1" dirty="0" smtClean="0"/>
              <a:t>Нестеренко Н.А.,</a:t>
            </a:r>
            <a:endParaRPr lang="ru-RU" dirty="0" smtClean="0"/>
          </a:p>
          <a:p>
            <a:r>
              <a:rPr lang="ru-RU" i="1" dirty="0" smtClean="0"/>
              <a:t>РГЭУ(РИНХ), </a:t>
            </a:r>
            <a:r>
              <a:rPr lang="ru-RU" i="1" dirty="0" smtClean="0"/>
              <a:t>Россия.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Подготовлены изменения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Разработан </a:t>
            </a:r>
            <a:r>
              <a:rPr lang="ru-RU" dirty="0" smtClean="0"/>
              <a:t>проект изменений к существующему законодательству, который позволит упростить ведение налоговой отчетности для отдельных категорий налогоплательщиков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smtClean="0"/>
              <a:t>Главным условием при этом является использование в работе контрольно-кассовой техники, обеспечивающей передачу соответствующих данных в налоговые структуры с помощью операторов фискальных данных. То есть речь идет об использовании </a:t>
            </a:r>
            <a:r>
              <a:rPr lang="ru-RU" dirty="0" err="1" smtClean="0"/>
              <a:t>онлайн</a:t>
            </a:r>
            <a:r>
              <a:rPr lang="ru-RU" dirty="0" smtClean="0"/>
              <a:t>- касс.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ФЗ </a:t>
            </a:r>
            <a:r>
              <a:rPr lang="ru-RU" dirty="0" smtClean="0"/>
              <a:t>«О бухгалтерском учете»  от   06.12.2011г.№ 402-ФЗ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«Обязанные составлять бухгалтерскую (финансовую) отчетность экономические субъекты, за исключением организаций государственного сектора и Центрального банка Российской Федерации, представляют по одному обязательному экземпляру годовой бухгалтерской (финансовой) отчетности в орган государственной статистики по месту государственной </a:t>
            </a:r>
            <a:r>
              <a:rPr lang="ru-RU" dirty="0" smtClean="0"/>
              <a:t>регистрации»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Основная особенность статистической отчетности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— </a:t>
            </a:r>
            <a:r>
              <a:rPr lang="ru-RU" dirty="0" smtClean="0"/>
              <a:t>это обобщение имеющейся информации, которая касается финансового положения субъекта экономической деятельности, а также результатов его предпринимательской деятельности.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форма </a:t>
            </a:r>
            <a:r>
              <a:rPr lang="ru-RU" sz="3600" dirty="0" smtClean="0"/>
              <a:t>федерального статистического наблюдения № 1-предприятие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«Основные сведения о деятельности организации» </a:t>
            </a:r>
            <a:r>
              <a:rPr lang="ru-RU" dirty="0" smtClean="0"/>
              <a:t>-  </a:t>
            </a:r>
            <a:r>
              <a:rPr lang="ru-RU" dirty="0" smtClean="0"/>
              <a:t>предоставляют все юридические лица всех форм собственности (кроме субъектов малого предпринимательства, государственных и муниципальных учреждений, банков, страховых и прочих финан­совых и кредитных организаций). Эта форма статистической отчетности утверждена приказом Росстата от 30.01.2018 №39. Предоставляется она ежегодно до 04 апреля следующего за отчетным года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2700" b="1" dirty="0" smtClean="0"/>
              <a:t>Федеральный </a:t>
            </a:r>
            <a:r>
              <a:rPr lang="ru-RU" sz="2700" b="1" dirty="0" smtClean="0"/>
              <a:t>закон от 28.11.2018 N 444-ФЗ "О внесении изменений в Федеральный закон "О бухгалтерском </a:t>
            </a:r>
            <a:r>
              <a:rPr lang="ru-RU" sz="2700" b="1" dirty="0" smtClean="0"/>
              <a:t>учете«</a:t>
            </a:r>
            <a:r>
              <a:rPr lang="ru-RU" b="1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Внес изменения в ст.1 и ст. 2</a:t>
            </a:r>
          </a:p>
          <a:p>
            <a:r>
              <a:rPr lang="ru-RU" b="1" dirty="0" smtClean="0"/>
              <a:t>Государственный информационный ресурс бухгалтерской (финансовой) отчетности </a:t>
            </a:r>
            <a:r>
              <a:rPr lang="ru-RU" dirty="0" smtClean="0"/>
              <a:t>- </a:t>
            </a:r>
            <a:r>
              <a:rPr lang="ru-RU" dirty="0" smtClean="0"/>
              <a:t>совокупность бухгалтерской (финансовой) отчетности экономических субъектов, обязанных составлять такую отчетность, а также аудиторских заключений о ней в случаях, если бухгалтерская (финансовая) отчетность подлежит обязательному аудиту.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Ст.2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Государственный информационный ресурс формируется и ведется федеральным органом исполнительной власти, уполномоченным по контролю и надзору в области налогов и сборов.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Ст.3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целях формирования государственного информационного ресурса экономический субъект обязан представлять один экземпляр составленной годовой бухгалтерской (финансовой) отчетности (далее - обязательный экземпляр отчетности) в налоговый орган по месту нахождения экономического субъекта,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Новшества должны заработать с 1 января 2020 года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По общему правилу организациям больше не придется сдавать </a:t>
            </a:r>
            <a:r>
              <a:rPr lang="ru-RU" dirty="0" smtClean="0"/>
              <a:t>бухгалтерскую отчетность </a:t>
            </a:r>
            <a:r>
              <a:rPr lang="ru-RU" dirty="0" smtClean="0"/>
              <a:t>в статистику. Достаточно будет направлять отчетность только налоговикам. Сроки сдачи оставили прежними.</a:t>
            </a:r>
          </a:p>
          <a:p>
            <a:r>
              <a:rPr lang="ru-RU" dirty="0" smtClean="0"/>
              <a:t>Обязанность сдавать отчетность в Росстат будет только у организаций, отчетность которых содержит отнесенные к </a:t>
            </a:r>
            <a:r>
              <a:rPr lang="ru-RU" dirty="0" err="1" smtClean="0"/>
              <a:t>гостайне</a:t>
            </a:r>
            <a:r>
              <a:rPr lang="ru-RU" dirty="0" smtClean="0"/>
              <a:t> сведения, а также у других организаций в случаях, установленных правительством.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Как </a:t>
            </a:r>
            <a:r>
              <a:rPr lang="ru-RU" b="1" dirty="0" smtClean="0"/>
              <a:t>получить сведения из отчетности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Получить данные из годовой </a:t>
            </a:r>
            <a:r>
              <a:rPr lang="ru-RU" dirty="0" err="1" smtClean="0"/>
              <a:t>бухотчетности</a:t>
            </a:r>
            <a:r>
              <a:rPr lang="ru-RU" dirty="0" smtClean="0"/>
              <a:t> контрагента, размещенные в </a:t>
            </a:r>
            <a:r>
              <a:rPr lang="ru-RU" dirty="0" smtClean="0"/>
              <a:t>государственном </a:t>
            </a:r>
            <a:r>
              <a:rPr lang="ru-RU" dirty="0" err="1" smtClean="0"/>
              <a:t>информресурсе</a:t>
            </a:r>
            <a:r>
              <a:rPr lang="ru-RU" dirty="0" smtClean="0"/>
              <a:t>, можно будет только за плату (сейчас их можно получить в Росстате бесплатно). </a:t>
            </a:r>
            <a:endParaRPr lang="ru-RU" dirty="0" smtClean="0"/>
          </a:p>
          <a:p>
            <a:r>
              <a:rPr lang="ru-RU" dirty="0" smtClean="0"/>
              <a:t>Ее </a:t>
            </a:r>
            <a:r>
              <a:rPr lang="ru-RU" dirty="0" smtClean="0"/>
              <a:t>размер утвердит правительство.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420</Words>
  <Application>Microsoft Office PowerPoint</Application>
  <PresentationFormat>Экран (4:3)</PresentationFormat>
  <Paragraphs>27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РОЛЬ УЧЕТНО-СТАТИСТИЧЕСКИХ ДАННЫХ ДЛЯ РАЗВИТИЯ БИЗНЕСА </vt:lpstr>
      <vt:lpstr>ФЗ «О бухгалтерском учете»  от   06.12.2011г.№ 402-ФЗ </vt:lpstr>
      <vt:lpstr>Основная особенность статистической отчетности</vt:lpstr>
      <vt:lpstr>форма федерального статистического наблюдения № 1-предприятие</vt:lpstr>
      <vt:lpstr>   Федеральный закон от 28.11.2018 N 444-ФЗ "О внесении изменений в Федеральный закон "О бухгалтерском учете«  </vt:lpstr>
      <vt:lpstr>Ст.2</vt:lpstr>
      <vt:lpstr>Ст.3</vt:lpstr>
      <vt:lpstr>Новшества должны заработать с 1 января 2020 года</vt:lpstr>
      <vt:lpstr> Как получить сведения из отчетности </vt:lpstr>
      <vt:lpstr>Подготовлены изменения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УЧЕТНО-СТАТИСТИЧЕСКИХ ДАННЫХ ДЛЯ РАЗВИТИЯ БИЗНЕСА </dc:title>
  <dc:creator>openmedia</dc:creator>
  <cp:lastModifiedBy>openmedia</cp:lastModifiedBy>
  <cp:revision>4</cp:revision>
  <dcterms:created xsi:type="dcterms:W3CDTF">2018-12-15T16:30:01Z</dcterms:created>
  <dcterms:modified xsi:type="dcterms:W3CDTF">2018-12-15T17:07:01Z</dcterms:modified>
</cp:coreProperties>
</file>