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9"/>
  </p:notesMasterIdLst>
  <p:sldIdLst>
    <p:sldId id="256" r:id="rId2"/>
    <p:sldId id="327" r:id="rId3"/>
    <p:sldId id="328" r:id="rId4"/>
    <p:sldId id="278" r:id="rId5"/>
    <p:sldId id="329" r:id="rId6"/>
    <p:sldId id="280" r:id="rId7"/>
    <p:sldId id="331" r:id="rId8"/>
    <p:sldId id="330" r:id="rId9"/>
    <p:sldId id="332" r:id="rId10"/>
    <p:sldId id="282" r:id="rId11"/>
    <p:sldId id="283" r:id="rId12"/>
    <p:sldId id="333" r:id="rId13"/>
    <p:sldId id="334" r:id="rId14"/>
    <p:sldId id="335" r:id="rId15"/>
    <p:sldId id="336" r:id="rId16"/>
    <p:sldId id="337" r:id="rId17"/>
    <p:sldId id="32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3" autoAdjust="0"/>
    <p:restoredTop sz="94660"/>
  </p:normalViewPr>
  <p:slideViewPr>
    <p:cSldViewPr>
      <p:cViewPr>
        <p:scale>
          <a:sx n="98" d="100"/>
          <a:sy n="98" d="100"/>
        </p:scale>
        <p:origin x="-636" y="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79900982832132"/>
          <c:y val="4.1858781594840556E-2"/>
          <c:w val="0.82505271129556357"/>
          <c:h val="0.70213686533158026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Накопленные частости показателя x</c:v>
                </c:pt>
              </c:strCache>
            </c:strRef>
          </c:tx>
          <c:spPr>
            <a:ln w="28575">
              <a:solidFill>
                <a:schemeClr val="accent5">
                  <a:lumMod val="50000"/>
                </a:schemeClr>
              </a:solidFill>
            </a:ln>
          </c:spPr>
          <c:marker>
            <c:symbol val="diamond"/>
            <c:size val="7"/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c:spPr>
          </c:marker>
          <c:xVal>
            <c:numRef>
              <c:f>Лист1!$A$2:$A$12</c:f>
              <c:numCache>
                <c:formatCode>General</c:formatCode>
                <c:ptCount val="11"/>
                <c:pt idx="0">
                  <c:v>15</c:v>
                </c:pt>
                <c:pt idx="1">
                  <c:v>19</c:v>
                </c:pt>
                <c:pt idx="2">
                  <c:v>27</c:v>
                </c:pt>
                <c:pt idx="3">
                  <c:v>29</c:v>
                </c:pt>
                <c:pt idx="4">
                  <c:v>44</c:v>
                </c:pt>
                <c:pt idx="5">
                  <c:v>13</c:v>
                </c:pt>
                <c:pt idx="6">
                  <c:v>17</c:v>
                </c:pt>
                <c:pt idx="7">
                  <c:v>23</c:v>
                </c:pt>
                <c:pt idx="8">
                  <c:v>28</c:v>
                </c:pt>
                <c:pt idx="9">
                  <c:v>36.5</c:v>
                </c:pt>
                <c:pt idx="10">
                  <c:v>51.5</c:v>
                </c:pt>
              </c:numCache>
            </c:numRef>
          </c:xVal>
          <c:yVal>
            <c:numRef>
              <c:f>Лист1!$C$2:$C$12</c:f>
              <c:numCache>
                <c:formatCode>General</c:formatCode>
                <c:ptCount val="11"/>
                <c:pt idx="5" formatCode="0.0000">
                  <c:v>0</c:v>
                </c:pt>
                <c:pt idx="6" formatCode="0.0000">
                  <c:v>0.2</c:v>
                </c:pt>
                <c:pt idx="7" formatCode="0.0000">
                  <c:v>0.4</c:v>
                </c:pt>
                <c:pt idx="8" formatCode="0.0000">
                  <c:v>0.60000000000000009</c:v>
                </c:pt>
                <c:pt idx="9" formatCode="0.0000">
                  <c:v>0.8</c:v>
                </c:pt>
                <c:pt idx="10" formatCode="0.0000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Оценки показателя x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Лист1!$A$2:$A$12</c:f>
              <c:numCache>
                <c:formatCode>General</c:formatCode>
                <c:ptCount val="11"/>
                <c:pt idx="0">
                  <c:v>15</c:v>
                </c:pt>
                <c:pt idx="1">
                  <c:v>19</c:v>
                </c:pt>
                <c:pt idx="2">
                  <c:v>27</c:v>
                </c:pt>
                <c:pt idx="3">
                  <c:v>29</c:v>
                </c:pt>
                <c:pt idx="4">
                  <c:v>44</c:v>
                </c:pt>
                <c:pt idx="5">
                  <c:v>13</c:v>
                </c:pt>
                <c:pt idx="6">
                  <c:v>17</c:v>
                </c:pt>
                <c:pt idx="7">
                  <c:v>23</c:v>
                </c:pt>
                <c:pt idx="8">
                  <c:v>28</c:v>
                </c:pt>
                <c:pt idx="9">
                  <c:v>36.5</c:v>
                </c:pt>
                <c:pt idx="10">
                  <c:v>51.5</c:v>
                </c:pt>
              </c:numCache>
            </c:numRef>
          </c:xVal>
          <c:yVal>
            <c:numRef>
              <c:f>Лист1!$B$2:$B$12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540096"/>
        <c:axId val="177554944"/>
      </c:scatterChart>
      <c:valAx>
        <c:axId val="177540096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r>
                  <a:rPr lang="ru-RU" dirty="0">
                    <a:solidFill>
                      <a:schemeClr val="accent6"/>
                    </a:solidFill>
                  </a:rPr>
                  <a:t>Значения </a:t>
                </a:r>
                <a:r>
                  <a:rPr lang="ru-RU" dirty="0" smtClean="0">
                    <a:solidFill>
                      <a:schemeClr val="accent6"/>
                    </a:solidFill>
                  </a:rPr>
                  <a:t>признака х</a:t>
                </a:r>
                <a:r>
                  <a:rPr lang="en-US" baseline="30000" dirty="0">
                    <a:solidFill>
                      <a:schemeClr val="accent6"/>
                    </a:solidFill>
                  </a:rPr>
                  <a:t>r</a:t>
                </a:r>
                <a:endParaRPr lang="ru-RU" baseline="30000" dirty="0">
                  <a:solidFill>
                    <a:schemeClr val="accent6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7554944"/>
        <c:crosses val="autoZero"/>
        <c:crossBetween val="midCat"/>
      </c:valAx>
      <c:valAx>
        <c:axId val="177554944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1">
                    <a:solidFill>
                      <a:schemeClr val="accent6"/>
                    </a:solidFill>
                  </a:defRPr>
                </a:pPr>
                <a:r>
                  <a:rPr lang="ru-RU" b="1">
                    <a:solidFill>
                      <a:schemeClr val="accent6"/>
                    </a:solidFill>
                  </a:rPr>
                  <a:t>Вероятность (накопленная частость)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7540096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D68F7-9D96-4CB2-B601-699914211161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7190B49-070A-4BCC-87D0-043BE21E4326}">
      <dgm:prSet phldrT="[Текст]"/>
      <dgm:spPr/>
      <dgm:t>
        <a:bodyPr/>
        <a:lstStyle/>
        <a:p>
          <a:r>
            <a:rPr lang="ru-RU" dirty="0" smtClean="0"/>
            <a:t>Оценка</a:t>
          </a:r>
          <a:endParaRPr lang="ru-RU" dirty="0"/>
        </a:p>
      </dgm:t>
    </dgm:pt>
    <dgm:pt modelId="{9CF2BF33-B4D1-4EA4-8B64-05C926532520}" type="parTrans" cxnId="{8635F43C-5465-47B0-AEF2-179A06AD7AEA}">
      <dgm:prSet/>
      <dgm:spPr/>
      <dgm:t>
        <a:bodyPr/>
        <a:lstStyle/>
        <a:p>
          <a:endParaRPr lang="ru-RU"/>
        </a:p>
      </dgm:t>
    </dgm:pt>
    <dgm:pt modelId="{C518F2F4-994E-4554-BB82-C09EE2C2915E}" type="sibTrans" cxnId="{8635F43C-5465-47B0-AEF2-179A06AD7AEA}">
      <dgm:prSet/>
      <dgm:spPr/>
      <dgm:t>
        <a:bodyPr/>
        <a:lstStyle/>
        <a:p>
          <a:endParaRPr lang="ru-RU"/>
        </a:p>
      </dgm:t>
    </dgm:pt>
    <dgm:pt modelId="{44677306-895C-4C8F-ACB1-18778C49D391}">
      <dgm:prSet phldrT="[Текст]"/>
      <dgm:spPr/>
      <dgm:t>
        <a:bodyPr/>
        <a:lstStyle/>
        <a:p>
          <a:r>
            <a:rPr lang="ru-RU" dirty="0" smtClean="0"/>
            <a:t>Оценивание </a:t>
          </a:r>
          <a:endParaRPr lang="ru-RU" dirty="0"/>
        </a:p>
      </dgm:t>
    </dgm:pt>
    <dgm:pt modelId="{DBC24650-B941-48BB-B64D-3486BAA0A68E}" type="parTrans" cxnId="{3D41C362-A1AC-4F8A-8F94-C326986A3670}">
      <dgm:prSet/>
      <dgm:spPr/>
      <dgm:t>
        <a:bodyPr/>
        <a:lstStyle/>
        <a:p>
          <a:endParaRPr lang="ru-RU"/>
        </a:p>
      </dgm:t>
    </dgm:pt>
    <dgm:pt modelId="{EF739FA4-D435-48F2-92A6-F8C993F6BC26}" type="sibTrans" cxnId="{3D41C362-A1AC-4F8A-8F94-C326986A3670}">
      <dgm:prSet/>
      <dgm:spPr/>
      <dgm:t>
        <a:bodyPr/>
        <a:lstStyle/>
        <a:p>
          <a:endParaRPr lang="ru-RU"/>
        </a:p>
      </dgm:t>
    </dgm:pt>
    <dgm:pt modelId="{E07B3CA9-A752-4B6F-9426-452C6BEBBAA1}">
      <dgm:prSet phldrT="[Текст]"/>
      <dgm:spPr/>
      <dgm:t>
        <a:bodyPr/>
        <a:lstStyle/>
        <a:p>
          <a:r>
            <a:rPr lang="ru-RU" dirty="0" smtClean="0"/>
            <a:t>Устойчивая оценка</a:t>
          </a:r>
          <a:endParaRPr lang="ru-RU" dirty="0"/>
        </a:p>
      </dgm:t>
    </dgm:pt>
    <dgm:pt modelId="{18BB7425-FDD0-4C7A-AFF8-1FF8061A494C}" type="parTrans" cxnId="{BD625FAF-B21C-408F-B435-AA8A91EAD238}">
      <dgm:prSet/>
      <dgm:spPr/>
      <dgm:t>
        <a:bodyPr/>
        <a:lstStyle/>
        <a:p>
          <a:endParaRPr lang="ru-RU"/>
        </a:p>
      </dgm:t>
    </dgm:pt>
    <dgm:pt modelId="{842A5DDF-9C5C-4BF2-AB5E-0C78018C83B0}" type="sibTrans" cxnId="{BD625FAF-B21C-408F-B435-AA8A91EAD238}">
      <dgm:prSet/>
      <dgm:spPr/>
      <dgm:t>
        <a:bodyPr/>
        <a:lstStyle/>
        <a:p>
          <a:endParaRPr lang="ru-RU"/>
        </a:p>
      </dgm:t>
    </dgm:pt>
    <dgm:pt modelId="{F0AF7BC8-9075-44B7-949F-82933D569215}">
      <dgm:prSet phldrT="[Текст]"/>
      <dgm:spPr/>
      <dgm:t>
        <a:bodyPr/>
        <a:lstStyle/>
        <a:p>
          <a:r>
            <a:rPr lang="ru-RU" dirty="0" smtClean="0"/>
            <a:t>вывод о значении определенной ненаблюдаемой величины, основанный на известных значениях наблюдаемых признаков</a:t>
          </a:r>
          <a:endParaRPr lang="ru-RU" dirty="0"/>
        </a:p>
      </dgm:t>
    </dgm:pt>
    <dgm:pt modelId="{48DC198D-CD9D-4A17-90BC-DF25FE300CC8}" type="parTrans" cxnId="{9A729727-DE59-45A2-8EB4-8AFDF00A8EB5}">
      <dgm:prSet/>
      <dgm:spPr/>
      <dgm:t>
        <a:bodyPr/>
        <a:lstStyle/>
        <a:p>
          <a:endParaRPr lang="ru-RU"/>
        </a:p>
      </dgm:t>
    </dgm:pt>
    <dgm:pt modelId="{8E2D94B1-A20E-4D6B-8402-D473D1D7FBB9}" type="sibTrans" cxnId="{9A729727-DE59-45A2-8EB4-8AFDF00A8EB5}">
      <dgm:prSet/>
      <dgm:spPr/>
      <dgm:t>
        <a:bodyPr/>
        <a:lstStyle/>
        <a:p>
          <a:endParaRPr lang="ru-RU"/>
        </a:p>
      </dgm:t>
    </dgm:pt>
    <dgm:pt modelId="{50C85CBE-F641-42CD-A3B1-FFEAC6B162DE}">
      <dgm:prSet phldrT="[Текст]"/>
      <dgm:spPr/>
      <dgm:t>
        <a:bodyPr/>
        <a:lstStyle/>
        <a:p>
          <a:r>
            <a:rPr lang="ru-RU" dirty="0" smtClean="0"/>
            <a:t>процесс формирования оценки</a:t>
          </a:r>
          <a:endParaRPr lang="ru-RU" dirty="0"/>
        </a:p>
      </dgm:t>
    </dgm:pt>
    <dgm:pt modelId="{27D0A153-8D2E-4F73-9D1A-746AE8CD26C7}" type="parTrans" cxnId="{524B0A4E-DD1D-4BAF-BE7D-9FF5A54649DA}">
      <dgm:prSet/>
      <dgm:spPr/>
      <dgm:t>
        <a:bodyPr/>
        <a:lstStyle/>
        <a:p>
          <a:endParaRPr lang="ru-RU"/>
        </a:p>
      </dgm:t>
    </dgm:pt>
    <dgm:pt modelId="{D7E5A57B-93BB-4147-ACC0-2C700F7E2535}" type="sibTrans" cxnId="{524B0A4E-DD1D-4BAF-BE7D-9FF5A54649DA}">
      <dgm:prSet/>
      <dgm:spPr/>
      <dgm:t>
        <a:bodyPr/>
        <a:lstStyle/>
        <a:p>
          <a:endParaRPr lang="ru-RU"/>
        </a:p>
      </dgm:t>
    </dgm:pt>
    <dgm:pt modelId="{AFD9132A-B480-46DD-9A9F-C6BDAB27E732}">
      <dgm:prSet phldrT="[Текст]"/>
      <dgm:spPr/>
      <dgm:t>
        <a:bodyPr/>
        <a:lstStyle/>
        <a:p>
          <a:r>
            <a:rPr lang="ru-RU" dirty="0" smtClean="0"/>
            <a:t>оценка, удовлетворяющая одновременно следующим критериям:</a:t>
          </a:r>
          <a:endParaRPr lang="ru-RU" dirty="0"/>
        </a:p>
      </dgm:t>
    </dgm:pt>
    <dgm:pt modelId="{E2DB5A27-E72D-4E92-B826-94AC04976553}" type="parTrans" cxnId="{127E62B7-0AC2-4148-90D1-B9AFAED5C454}">
      <dgm:prSet/>
      <dgm:spPr/>
      <dgm:t>
        <a:bodyPr/>
        <a:lstStyle/>
        <a:p>
          <a:endParaRPr lang="ru-RU"/>
        </a:p>
      </dgm:t>
    </dgm:pt>
    <dgm:pt modelId="{DAB31473-9E25-433C-B150-EA77468AF0AE}" type="sibTrans" cxnId="{127E62B7-0AC2-4148-90D1-B9AFAED5C454}">
      <dgm:prSet/>
      <dgm:spPr/>
      <dgm:t>
        <a:bodyPr/>
        <a:lstStyle/>
        <a:p>
          <a:endParaRPr lang="ru-RU"/>
        </a:p>
      </dgm:t>
    </dgm:pt>
    <dgm:pt modelId="{C782E1C2-C532-48BD-842B-45BC6FD52CF5}">
      <dgm:prSet phldrT="[Текст]"/>
      <dgm:spPr/>
      <dgm:t>
        <a:bodyPr/>
        <a:lstStyle/>
        <a:p>
          <a:r>
            <a:rPr lang="ru-RU" dirty="0" smtClean="0"/>
            <a:t>объективность</a:t>
          </a:r>
          <a:endParaRPr lang="ru-RU" dirty="0"/>
        </a:p>
      </dgm:t>
    </dgm:pt>
    <dgm:pt modelId="{CEF11712-3ABF-44F6-B33A-52F086F7AD7D}" type="parTrans" cxnId="{C1672315-9E50-440E-8E27-B36F500DB970}">
      <dgm:prSet/>
      <dgm:spPr/>
      <dgm:t>
        <a:bodyPr/>
        <a:lstStyle/>
        <a:p>
          <a:endParaRPr lang="ru-RU"/>
        </a:p>
      </dgm:t>
    </dgm:pt>
    <dgm:pt modelId="{BE615647-5295-4BCA-B567-D66EBB6555AD}" type="sibTrans" cxnId="{C1672315-9E50-440E-8E27-B36F500DB970}">
      <dgm:prSet/>
      <dgm:spPr/>
      <dgm:t>
        <a:bodyPr/>
        <a:lstStyle/>
        <a:p>
          <a:endParaRPr lang="ru-RU"/>
        </a:p>
      </dgm:t>
    </dgm:pt>
    <dgm:pt modelId="{6C097B2B-E5F1-4750-8FF9-34830BA8F4CA}">
      <dgm:prSet/>
      <dgm:spPr/>
      <dgm:t>
        <a:bodyPr/>
        <a:lstStyle/>
        <a:p>
          <a:r>
            <a:rPr lang="ru-RU" dirty="0" smtClean="0"/>
            <a:t>полнота и всесторонность использования информации</a:t>
          </a:r>
          <a:endParaRPr lang="ru-RU" dirty="0"/>
        </a:p>
      </dgm:t>
    </dgm:pt>
    <dgm:pt modelId="{D685BCDA-0FB8-4136-B396-38C4CF217F35}" type="parTrans" cxnId="{245E947B-5396-4EBE-BCBA-4D80A373C534}">
      <dgm:prSet/>
      <dgm:spPr/>
      <dgm:t>
        <a:bodyPr/>
        <a:lstStyle/>
        <a:p>
          <a:endParaRPr lang="ru-RU"/>
        </a:p>
      </dgm:t>
    </dgm:pt>
    <dgm:pt modelId="{7F3401C2-9BA5-43AF-82EA-E86BB6AE695E}" type="sibTrans" cxnId="{245E947B-5396-4EBE-BCBA-4D80A373C534}">
      <dgm:prSet/>
      <dgm:spPr/>
      <dgm:t>
        <a:bodyPr/>
        <a:lstStyle/>
        <a:p>
          <a:endParaRPr lang="ru-RU"/>
        </a:p>
      </dgm:t>
    </dgm:pt>
    <dgm:pt modelId="{F6010D79-D435-4A7C-AE65-3DF2DA8E2F27}">
      <dgm:prSet/>
      <dgm:spPr/>
      <dgm:t>
        <a:bodyPr/>
        <a:lstStyle/>
        <a:p>
          <a:r>
            <a:rPr lang="ru-RU" dirty="0" err="1" smtClean="0"/>
            <a:t>проверяемость</a:t>
          </a:r>
          <a:r>
            <a:rPr lang="ru-RU" dirty="0" smtClean="0"/>
            <a:t> (</a:t>
          </a:r>
          <a:r>
            <a:rPr lang="ru-RU" dirty="0" err="1" smtClean="0"/>
            <a:t>воспроизводимость</a:t>
          </a:r>
          <a:r>
            <a:rPr lang="ru-RU" dirty="0" smtClean="0"/>
            <a:t> результатов)</a:t>
          </a:r>
          <a:endParaRPr lang="ru-RU" dirty="0"/>
        </a:p>
      </dgm:t>
    </dgm:pt>
    <dgm:pt modelId="{D37DFA67-709D-4FAA-844A-AE6EAAE7267D}" type="parTrans" cxnId="{AE8AE4BA-8BB3-4BD8-AA7A-F4BBB8E82440}">
      <dgm:prSet/>
      <dgm:spPr/>
      <dgm:t>
        <a:bodyPr/>
        <a:lstStyle/>
        <a:p>
          <a:endParaRPr lang="ru-RU"/>
        </a:p>
      </dgm:t>
    </dgm:pt>
    <dgm:pt modelId="{0EAE80A3-4D3B-4BD0-B05C-4659BAC414D1}" type="sibTrans" cxnId="{AE8AE4BA-8BB3-4BD8-AA7A-F4BBB8E82440}">
      <dgm:prSet/>
      <dgm:spPr/>
      <dgm:t>
        <a:bodyPr/>
        <a:lstStyle/>
        <a:p>
          <a:endParaRPr lang="ru-RU"/>
        </a:p>
      </dgm:t>
    </dgm:pt>
    <dgm:pt modelId="{9E4827D7-3C45-4400-A46E-D89688EEDA62}" type="pres">
      <dgm:prSet presAssocID="{F9CD68F7-9D96-4CB2-B601-69991421116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DD1715-DE20-465A-82B2-B00FC23367BD}" type="pres">
      <dgm:prSet presAssocID="{67190B49-070A-4BCC-87D0-043BE21E4326}" presName="parentLin" presStyleCnt="0"/>
      <dgm:spPr/>
      <dgm:t>
        <a:bodyPr/>
        <a:lstStyle/>
        <a:p>
          <a:endParaRPr lang="ru-RU"/>
        </a:p>
      </dgm:t>
    </dgm:pt>
    <dgm:pt modelId="{BC89F83C-BD50-475F-B512-DDF029D6FACA}" type="pres">
      <dgm:prSet presAssocID="{67190B49-070A-4BCC-87D0-043BE21E432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AD3C309-4670-4447-AF9A-C8A6726036E3}" type="pres">
      <dgm:prSet presAssocID="{67190B49-070A-4BCC-87D0-043BE21E432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D35CA-1CA8-4B0C-8D36-87F826DD674D}" type="pres">
      <dgm:prSet presAssocID="{67190B49-070A-4BCC-87D0-043BE21E4326}" presName="negativeSpace" presStyleCnt="0"/>
      <dgm:spPr/>
      <dgm:t>
        <a:bodyPr/>
        <a:lstStyle/>
        <a:p>
          <a:endParaRPr lang="ru-RU"/>
        </a:p>
      </dgm:t>
    </dgm:pt>
    <dgm:pt modelId="{80B2A4AC-B66F-4646-BBBA-B81970239F7E}" type="pres">
      <dgm:prSet presAssocID="{67190B49-070A-4BCC-87D0-043BE21E432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DF35A1-69B9-4D39-9C7C-55514A8BA2C5}" type="pres">
      <dgm:prSet presAssocID="{C518F2F4-994E-4554-BB82-C09EE2C2915E}" presName="spaceBetweenRectangles" presStyleCnt="0"/>
      <dgm:spPr/>
      <dgm:t>
        <a:bodyPr/>
        <a:lstStyle/>
        <a:p>
          <a:endParaRPr lang="ru-RU"/>
        </a:p>
      </dgm:t>
    </dgm:pt>
    <dgm:pt modelId="{F3D82680-4A35-4B2A-8466-82F53FBECE1D}" type="pres">
      <dgm:prSet presAssocID="{44677306-895C-4C8F-ACB1-18778C49D391}" presName="parentLin" presStyleCnt="0"/>
      <dgm:spPr/>
      <dgm:t>
        <a:bodyPr/>
        <a:lstStyle/>
        <a:p>
          <a:endParaRPr lang="ru-RU"/>
        </a:p>
      </dgm:t>
    </dgm:pt>
    <dgm:pt modelId="{801C6E68-3F42-4182-8E10-ABFDF3AAF4BE}" type="pres">
      <dgm:prSet presAssocID="{44677306-895C-4C8F-ACB1-18778C49D39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812AFF7-1A71-419E-87C4-446BA6D77808}" type="pres">
      <dgm:prSet presAssocID="{44677306-895C-4C8F-ACB1-18778C49D39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C8359-6E70-448B-9C9B-F2F9A9741F7A}" type="pres">
      <dgm:prSet presAssocID="{44677306-895C-4C8F-ACB1-18778C49D391}" presName="negativeSpace" presStyleCnt="0"/>
      <dgm:spPr/>
      <dgm:t>
        <a:bodyPr/>
        <a:lstStyle/>
        <a:p>
          <a:endParaRPr lang="ru-RU"/>
        </a:p>
      </dgm:t>
    </dgm:pt>
    <dgm:pt modelId="{F9C9AA39-6A4D-4DAF-8500-19B20A320D9D}" type="pres">
      <dgm:prSet presAssocID="{44677306-895C-4C8F-ACB1-18778C49D39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C0925-1266-4DA7-9B1E-92C24F020949}" type="pres">
      <dgm:prSet presAssocID="{EF739FA4-D435-48F2-92A6-F8C993F6BC26}" presName="spaceBetweenRectangles" presStyleCnt="0"/>
      <dgm:spPr/>
      <dgm:t>
        <a:bodyPr/>
        <a:lstStyle/>
        <a:p>
          <a:endParaRPr lang="ru-RU"/>
        </a:p>
      </dgm:t>
    </dgm:pt>
    <dgm:pt modelId="{5CB55587-CFEB-4184-9C71-D4485C2874E1}" type="pres">
      <dgm:prSet presAssocID="{E07B3CA9-A752-4B6F-9426-452C6BEBBAA1}" presName="parentLin" presStyleCnt="0"/>
      <dgm:spPr/>
      <dgm:t>
        <a:bodyPr/>
        <a:lstStyle/>
        <a:p>
          <a:endParaRPr lang="ru-RU"/>
        </a:p>
      </dgm:t>
    </dgm:pt>
    <dgm:pt modelId="{83510184-BFC6-411E-98D3-A773B7272464}" type="pres">
      <dgm:prSet presAssocID="{E07B3CA9-A752-4B6F-9426-452C6BEBBAA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7F242A7-FAA3-4E88-9B6A-0FAC79C4B580}" type="pres">
      <dgm:prSet presAssocID="{E07B3CA9-A752-4B6F-9426-452C6BEBBAA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12D50-EF82-4C95-A9C9-B578BFA754A9}" type="pres">
      <dgm:prSet presAssocID="{E07B3CA9-A752-4B6F-9426-452C6BEBBAA1}" presName="negativeSpace" presStyleCnt="0"/>
      <dgm:spPr/>
      <dgm:t>
        <a:bodyPr/>
        <a:lstStyle/>
        <a:p>
          <a:endParaRPr lang="ru-RU"/>
        </a:p>
      </dgm:t>
    </dgm:pt>
    <dgm:pt modelId="{B53E6402-9B66-4A42-9256-2263A30A0FAC}" type="pres">
      <dgm:prSet presAssocID="{E07B3CA9-A752-4B6F-9426-452C6BEBBAA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528C78-DEE6-4359-A953-18EC83A30CD3}" type="presOf" srcId="{E07B3CA9-A752-4B6F-9426-452C6BEBBAA1}" destId="{83510184-BFC6-411E-98D3-A773B7272464}" srcOrd="0" destOrd="0" presId="urn:microsoft.com/office/officeart/2005/8/layout/list1"/>
    <dgm:cxn modelId="{55A670F0-7EF4-43BA-90D4-3761D90C98AF}" type="presOf" srcId="{F0AF7BC8-9075-44B7-949F-82933D569215}" destId="{80B2A4AC-B66F-4646-BBBA-B81970239F7E}" srcOrd="0" destOrd="0" presId="urn:microsoft.com/office/officeart/2005/8/layout/list1"/>
    <dgm:cxn modelId="{245E947B-5396-4EBE-BCBA-4D80A373C534}" srcId="{AFD9132A-B480-46DD-9A9F-C6BDAB27E732}" destId="{6C097B2B-E5F1-4750-8FF9-34830BA8F4CA}" srcOrd="1" destOrd="0" parTransId="{D685BCDA-0FB8-4136-B396-38C4CF217F35}" sibTransId="{7F3401C2-9BA5-43AF-82EA-E86BB6AE695E}"/>
    <dgm:cxn modelId="{8635F43C-5465-47B0-AEF2-179A06AD7AEA}" srcId="{F9CD68F7-9D96-4CB2-B601-699914211161}" destId="{67190B49-070A-4BCC-87D0-043BE21E4326}" srcOrd="0" destOrd="0" parTransId="{9CF2BF33-B4D1-4EA4-8B64-05C926532520}" sibTransId="{C518F2F4-994E-4554-BB82-C09EE2C2915E}"/>
    <dgm:cxn modelId="{524B0A4E-DD1D-4BAF-BE7D-9FF5A54649DA}" srcId="{44677306-895C-4C8F-ACB1-18778C49D391}" destId="{50C85CBE-F641-42CD-A3B1-FFEAC6B162DE}" srcOrd="0" destOrd="0" parTransId="{27D0A153-8D2E-4F73-9D1A-746AE8CD26C7}" sibTransId="{D7E5A57B-93BB-4147-ACC0-2C700F7E2535}"/>
    <dgm:cxn modelId="{127E62B7-0AC2-4148-90D1-B9AFAED5C454}" srcId="{E07B3CA9-A752-4B6F-9426-452C6BEBBAA1}" destId="{AFD9132A-B480-46DD-9A9F-C6BDAB27E732}" srcOrd="0" destOrd="0" parTransId="{E2DB5A27-E72D-4E92-B826-94AC04976553}" sibTransId="{DAB31473-9E25-433C-B150-EA77468AF0AE}"/>
    <dgm:cxn modelId="{AE8AE4BA-8BB3-4BD8-AA7A-F4BBB8E82440}" srcId="{AFD9132A-B480-46DD-9A9F-C6BDAB27E732}" destId="{F6010D79-D435-4A7C-AE65-3DF2DA8E2F27}" srcOrd="2" destOrd="0" parTransId="{D37DFA67-709D-4FAA-844A-AE6EAAE7267D}" sibTransId="{0EAE80A3-4D3B-4BD0-B05C-4659BAC414D1}"/>
    <dgm:cxn modelId="{460A0243-BD4D-41B0-98F5-443DD6C29E27}" type="presOf" srcId="{F9CD68F7-9D96-4CB2-B601-699914211161}" destId="{9E4827D7-3C45-4400-A46E-D89688EEDA62}" srcOrd="0" destOrd="0" presId="urn:microsoft.com/office/officeart/2005/8/layout/list1"/>
    <dgm:cxn modelId="{AEECB158-E8F2-46EB-9947-126B5166CAA6}" type="presOf" srcId="{44677306-895C-4C8F-ACB1-18778C49D391}" destId="{0812AFF7-1A71-419E-87C4-446BA6D77808}" srcOrd="1" destOrd="0" presId="urn:microsoft.com/office/officeart/2005/8/layout/list1"/>
    <dgm:cxn modelId="{F62603A4-77B9-44FE-AF28-4539776F3EC1}" type="presOf" srcId="{67190B49-070A-4BCC-87D0-043BE21E4326}" destId="{BC89F83C-BD50-475F-B512-DDF029D6FACA}" srcOrd="0" destOrd="0" presId="urn:microsoft.com/office/officeart/2005/8/layout/list1"/>
    <dgm:cxn modelId="{AB3EFC37-1C02-4966-AFF4-2CCCD1670E02}" type="presOf" srcId="{AFD9132A-B480-46DD-9A9F-C6BDAB27E732}" destId="{B53E6402-9B66-4A42-9256-2263A30A0FAC}" srcOrd="0" destOrd="0" presId="urn:microsoft.com/office/officeart/2005/8/layout/list1"/>
    <dgm:cxn modelId="{C1672315-9E50-440E-8E27-B36F500DB970}" srcId="{AFD9132A-B480-46DD-9A9F-C6BDAB27E732}" destId="{C782E1C2-C532-48BD-842B-45BC6FD52CF5}" srcOrd="0" destOrd="0" parTransId="{CEF11712-3ABF-44F6-B33A-52F086F7AD7D}" sibTransId="{BE615647-5295-4BCA-B567-D66EBB6555AD}"/>
    <dgm:cxn modelId="{0D1991E8-9BFF-4FF4-B33D-D18B6C78B312}" type="presOf" srcId="{C782E1C2-C532-48BD-842B-45BC6FD52CF5}" destId="{B53E6402-9B66-4A42-9256-2263A30A0FAC}" srcOrd="0" destOrd="1" presId="urn:microsoft.com/office/officeart/2005/8/layout/list1"/>
    <dgm:cxn modelId="{74D9A012-DBCE-4C87-85C8-9F9F1BFBFCD0}" type="presOf" srcId="{50C85CBE-F641-42CD-A3B1-FFEAC6B162DE}" destId="{F9C9AA39-6A4D-4DAF-8500-19B20A320D9D}" srcOrd="0" destOrd="0" presId="urn:microsoft.com/office/officeart/2005/8/layout/list1"/>
    <dgm:cxn modelId="{BD625FAF-B21C-408F-B435-AA8A91EAD238}" srcId="{F9CD68F7-9D96-4CB2-B601-699914211161}" destId="{E07B3CA9-A752-4B6F-9426-452C6BEBBAA1}" srcOrd="2" destOrd="0" parTransId="{18BB7425-FDD0-4C7A-AFF8-1FF8061A494C}" sibTransId="{842A5DDF-9C5C-4BF2-AB5E-0C78018C83B0}"/>
    <dgm:cxn modelId="{A62C77FF-53D5-4B0B-A468-8EA12362386A}" type="presOf" srcId="{F6010D79-D435-4A7C-AE65-3DF2DA8E2F27}" destId="{B53E6402-9B66-4A42-9256-2263A30A0FAC}" srcOrd="0" destOrd="3" presId="urn:microsoft.com/office/officeart/2005/8/layout/list1"/>
    <dgm:cxn modelId="{6124AD10-48E0-4311-9BC2-81E60F4DE537}" type="presOf" srcId="{E07B3CA9-A752-4B6F-9426-452C6BEBBAA1}" destId="{87F242A7-FAA3-4E88-9B6A-0FAC79C4B580}" srcOrd="1" destOrd="0" presId="urn:microsoft.com/office/officeart/2005/8/layout/list1"/>
    <dgm:cxn modelId="{511C41DF-C318-481F-B547-30427A22E491}" type="presOf" srcId="{67190B49-070A-4BCC-87D0-043BE21E4326}" destId="{9AD3C309-4670-4447-AF9A-C8A6726036E3}" srcOrd="1" destOrd="0" presId="urn:microsoft.com/office/officeart/2005/8/layout/list1"/>
    <dgm:cxn modelId="{A8C75619-8679-4242-884A-EBB089D630DB}" type="presOf" srcId="{6C097B2B-E5F1-4750-8FF9-34830BA8F4CA}" destId="{B53E6402-9B66-4A42-9256-2263A30A0FAC}" srcOrd="0" destOrd="2" presId="urn:microsoft.com/office/officeart/2005/8/layout/list1"/>
    <dgm:cxn modelId="{9A729727-DE59-45A2-8EB4-8AFDF00A8EB5}" srcId="{67190B49-070A-4BCC-87D0-043BE21E4326}" destId="{F0AF7BC8-9075-44B7-949F-82933D569215}" srcOrd="0" destOrd="0" parTransId="{48DC198D-CD9D-4A17-90BC-DF25FE300CC8}" sibTransId="{8E2D94B1-A20E-4D6B-8402-D473D1D7FBB9}"/>
    <dgm:cxn modelId="{F560CE86-8EB1-4D1F-B976-A5A87A177234}" type="presOf" srcId="{44677306-895C-4C8F-ACB1-18778C49D391}" destId="{801C6E68-3F42-4182-8E10-ABFDF3AAF4BE}" srcOrd="0" destOrd="0" presId="urn:microsoft.com/office/officeart/2005/8/layout/list1"/>
    <dgm:cxn modelId="{3D41C362-A1AC-4F8A-8F94-C326986A3670}" srcId="{F9CD68F7-9D96-4CB2-B601-699914211161}" destId="{44677306-895C-4C8F-ACB1-18778C49D391}" srcOrd="1" destOrd="0" parTransId="{DBC24650-B941-48BB-B64D-3486BAA0A68E}" sibTransId="{EF739FA4-D435-48F2-92A6-F8C993F6BC26}"/>
    <dgm:cxn modelId="{60077C90-4044-4603-9E48-832F3A6C5BD8}" type="presParOf" srcId="{9E4827D7-3C45-4400-A46E-D89688EEDA62}" destId="{40DD1715-DE20-465A-82B2-B00FC23367BD}" srcOrd="0" destOrd="0" presId="urn:microsoft.com/office/officeart/2005/8/layout/list1"/>
    <dgm:cxn modelId="{0B2CD61F-5A7D-49E7-A1BA-734D05851B2E}" type="presParOf" srcId="{40DD1715-DE20-465A-82B2-B00FC23367BD}" destId="{BC89F83C-BD50-475F-B512-DDF029D6FACA}" srcOrd="0" destOrd="0" presId="urn:microsoft.com/office/officeart/2005/8/layout/list1"/>
    <dgm:cxn modelId="{860288B4-6E60-47F1-88F5-358FD8CB49F9}" type="presParOf" srcId="{40DD1715-DE20-465A-82B2-B00FC23367BD}" destId="{9AD3C309-4670-4447-AF9A-C8A6726036E3}" srcOrd="1" destOrd="0" presId="urn:microsoft.com/office/officeart/2005/8/layout/list1"/>
    <dgm:cxn modelId="{E1DB3F9B-D709-4710-936C-500FAF41322E}" type="presParOf" srcId="{9E4827D7-3C45-4400-A46E-D89688EEDA62}" destId="{8A0D35CA-1CA8-4B0C-8D36-87F826DD674D}" srcOrd="1" destOrd="0" presId="urn:microsoft.com/office/officeart/2005/8/layout/list1"/>
    <dgm:cxn modelId="{CFF2833C-9569-4D23-AE0F-DC8395FF6BC4}" type="presParOf" srcId="{9E4827D7-3C45-4400-A46E-D89688EEDA62}" destId="{80B2A4AC-B66F-4646-BBBA-B81970239F7E}" srcOrd="2" destOrd="0" presId="urn:microsoft.com/office/officeart/2005/8/layout/list1"/>
    <dgm:cxn modelId="{BB58B1F0-9F77-48DB-A823-FFC36FE42EF9}" type="presParOf" srcId="{9E4827D7-3C45-4400-A46E-D89688EEDA62}" destId="{B8DF35A1-69B9-4D39-9C7C-55514A8BA2C5}" srcOrd="3" destOrd="0" presId="urn:microsoft.com/office/officeart/2005/8/layout/list1"/>
    <dgm:cxn modelId="{A51A5287-DAC7-4BE8-9E5E-85256F6C13BB}" type="presParOf" srcId="{9E4827D7-3C45-4400-A46E-D89688EEDA62}" destId="{F3D82680-4A35-4B2A-8466-82F53FBECE1D}" srcOrd="4" destOrd="0" presId="urn:microsoft.com/office/officeart/2005/8/layout/list1"/>
    <dgm:cxn modelId="{AED61C2B-A09E-48A7-8F36-BDA078A7A3C0}" type="presParOf" srcId="{F3D82680-4A35-4B2A-8466-82F53FBECE1D}" destId="{801C6E68-3F42-4182-8E10-ABFDF3AAF4BE}" srcOrd="0" destOrd="0" presId="urn:microsoft.com/office/officeart/2005/8/layout/list1"/>
    <dgm:cxn modelId="{26755DB6-1940-4DFC-86DA-DBF3A269454B}" type="presParOf" srcId="{F3D82680-4A35-4B2A-8466-82F53FBECE1D}" destId="{0812AFF7-1A71-419E-87C4-446BA6D77808}" srcOrd="1" destOrd="0" presId="urn:microsoft.com/office/officeart/2005/8/layout/list1"/>
    <dgm:cxn modelId="{2376D78C-29DF-4CA1-AC39-B5773FC1D2D9}" type="presParOf" srcId="{9E4827D7-3C45-4400-A46E-D89688EEDA62}" destId="{29BC8359-6E70-448B-9C9B-F2F9A9741F7A}" srcOrd="5" destOrd="0" presId="urn:microsoft.com/office/officeart/2005/8/layout/list1"/>
    <dgm:cxn modelId="{03701E84-5FD3-4ED0-89FE-A20B26DE299D}" type="presParOf" srcId="{9E4827D7-3C45-4400-A46E-D89688EEDA62}" destId="{F9C9AA39-6A4D-4DAF-8500-19B20A320D9D}" srcOrd="6" destOrd="0" presId="urn:microsoft.com/office/officeart/2005/8/layout/list1"/>
    <dgm:cxn modelId="{DC75F47C-396B-4E1C-8A4A-E18EC271D21D}" type="presParOf" srcId="{9E4827D7-3C45-4400-A46E-D89688EEDA62}" destId="{BDEC0925-1266-4DA7-9B1E-92C24F020949}" srcOrd="7" destOrd="0" presId="urn:microsoft.com/office/officeart/2005/8/layout/list1"/>
    <dgm:cxn modelId="{26954861-05EA-4E84-806C-CCE94F09F799}" type="presParOf" srcId="{9E4827D7-3C45-4400-A46E-D89688EEDA62}" destId="{5CB55587-CFEB-4184-9C71-D4485C2874E1}" srcOrd="8" destOrd="0" presId="urn:microsoft.com/office/officeart/2005/8/layout/list1"/>
    <dgm:cxn modelId="{07FC3273-9D8C-4565-8439-F293DBE1D841}" type="presParOf" srcId="{5CB55587-CFEB-4184-9C71-D4485C2874E1}" destId="{83510184-BFC6-411E-98D3-A773B7272464}" srcOrd="0" destOrd="0" presId="urn:microsoft.com/office/officeart/2005/8/layout/list1"/>
    <dgm:cxn modelId="{0B309824-9F1B-4835-9F20-D65D04059985}" type="presParOf" srcId="{5CB55587-CFEB-4184-9C71-D4485C2874E1}" destId="{87F242A7-FAA3-4E88-9B6A-0FAC79C4B580}" srcOrd="1" destOrd="0" presId="urn:microsoft.com/office/officeart/2005/8/layout/list1"/>
    <dgm:cxn modelId="{D29F5607-AFD6-4FCD-9588-22BDF55755FA}" type="presParOf" srcId="{9E4827D7-3C45-4400-A46E-D89688EEDA62}" destId="{D2D12D50-EF82-4C95-A9C9-B578BFA754A9}" srcOrd="9" destOrd="0" presId="urn:microsoft.com/office/officeart/2005/8/layout/list1"/>
    <dgm:cxn modelId="{2196BF89-D85E-42EE-8300-A81ABD280521}" type="presParOf" srcId="{9E4827D7-3C45-4400-A46E-D89688EEDA62}" destId="{B53E6402-9B66-4A42-9256-2263A30A0F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71A36C-6E0D-4B93-B6B6-F3BBB6CC9505}" type="doc">
      <dgm:prSet loTypeId="urn:microsoft.com/office/officeart/2005/8/layout/vProcess5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0AA4AC2E-8320-42DF-A5C3-34FCC85A8441}">
      <dgm:prSet phldrT="[Текст]"/>
      <dgm:spPr/>
      <dgm:t>
        <a:bodyPr/>
        <a:lstStyle/>
        <a:p>
          <a:r>
            <a:rPr lang="ru-RU" dirty="0" smtClean="0">
              <a:effectLst/>
              <a:ea typeface="Times New Roman"/>
            </a:rPr>
            <a:t>Установить модель оценивания</a:t>
          </a:r>
          <a:endParaRPr lang="ru-RU" dirty="0"/>
        </a:p>
      </dgm:t>
    </dgm:pt>
    <dgm:pt modelId="{10B404BC-7952-4E55-B281-E03CC7A89AE5}" type="parTrans" cxnId="{BF75D8BC-CF27-4C2A-BC0C-71C24703E3DC}">
      <dgm:prSet/>
      <dgm:spPr/>
      <dgm:t>
        <a:bodyPr/>
        <a:lstStyle/>
        <a:p>
          <a:endParaRPr lang="ru-RU"/>
        </a:p>
      </dgm:t>
    </dgm:pt>
    <dgm:pt modelId="{ECC539A5-8977-494F-86B0-980F9C583389}" type="sibTrans" cxnId="{BF75D8BC-CF27-4C2A-BC0C-71C24703E3DC}">
      <dgm:prSet/>
      <dgm:spPr/>
      <dgm:t>
        <a:bodyPr/>
        <a:lstStyle/>
        <a:p>
          <a:endParaRPr lang="ru-RU"/>
        </a:p>
      </dgm:t>
    </dgm:pt>
    <dgm:pt modelId="{0D152613-FC5F-42C2-A0EB-FBF8935A450C}">
      <dgm:prSet phldrT="[Текст]"/>
      <dgm:spPr/>
      <dgm:t>
        <a:bodyPr/>
        <a:lstStyle/>
        <a:p>
          <a:r>
            <a:rPr lang="ru-RU" dirty="0" smtClean="0">
              <a:effectLst/>
              <a:ea typeface="Times New Roman"/>
            </a:rPr>
            <a:t>Получить информацию о значениях признаков</a:t>
          </a:r>
          <a:endParaRPr lang="ru-RU" dirty="0"/>
        </a:p>
      </dgm:t>
    </dgm:pt>
    <dgm:pt modelId="{A73519FF-B7F3-4186-AB6A-F341B871C263}" type="parTrans" cxnId="{1E2A2F98-CC78-4FD8-A2A9-326AA742228A}">
      <dgm:prSet/>
      <dgm:spPr/>
      <dgm:t>
        <a:bodyPr/>
        <a:lstStyle/>
        <a:p>
          <a:endParaRPr lang="ru-RU"/>
        </a:p>
      </dgm:t>
    </dgm:pt>
    <dgm:pt modelId="{F7860074-5369-4B7A-B8BC-B78A90ED2EEE}" type="sibTrans" cxnId="{1E2A2F98-CC78-4FD8-A2A9-326AA742228A}">
      <dgm:prSet/>
      <dgm:spPr/>
      <dgm:t>
        <a:bodyPr/>
        <a:lstStyle/>
        <a:p>
          <a:endParaRPr lang="ru-RU"/>
        </a:p>
      </dgm:t>
    </dgm:pt>
    <dgm:pt modelId="{9FA79AA1-C750-459C-B4D0-CC75A7A663FB}">
      <dgm:prSet phldrT="[Текст]"/>
      <dgm:spPr/>
      <dgm:t>
        <a:bodyPr/>
        <a:lstStyle/>
        <a:p>
          <a:r>
            <a:rPr lang="ru-RU" dirty="0" smtClean="0">
              <a:effectLst/>
              <a:ea typeface="Times New Roman"/>
            </a:rPr>
            <a:t>Подстановкой значений признаков в модель оценивания получить оценку</a:t>
          </a:r>
          <a:endParaRPr lang="ru-RU" dirty="0"/>
        </a:p>
      </dgm:t>
    </dgm:pt>
    <dgm:pt modelId="{97713416-C476-4D23-A3AE-C04BEE7619D4}" type="parTrans" cxnId="{C6B60756-7E64-4FEC-A314-B61387CFDA9D}">
      <dgm:prSet/>
      <dgm:spPr/>
      <dgm:t>
        <a:bodyPr/>
        <a:lstStyle/>
        <a:p>
          <a:endParaRPr lang="ru-RU"/>
        </a:p>
      </dgm:t>
    </dgm:pt>
    <dgm:pt modelId="{176B94D5-6C30-4BFF-A7CD-381323D44E54}" type="sibTrans" cxnId="{C6B60756-7E64-4FEC-A314-B61387CFDA9D}">
      <dgm:prSet/>
      <dgm:spPr/>
      <dgm:t>
        <a:bodyPr/>
        <a:lstStyle/>
        <a:p>
          <a:endParaRPr lang="ru-RU"/>
        </a:p>
      </dgm:t>
    </dgm:pt>
    <dgm:pt modelId="{949C958A-2696-4C42-A8AD-3648DA8AC0E3}" type="pres">
      <dgm:prSet presAssocID="{4871A36C-6E0D-4B93-B6B6-F3BBB6CC950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60C931-F458-479C-8BFD-EF26725E11DF}" type="pres">
      <dgm:prSet presAssocID="{4871A36C-6E0D-4B93-B6B6-F3BBB6CC9505}" presName="dummyMaxCanvas" presStyleCnt="0">
        <dgm:presLayoutVars/>
      </dgm:prSet>
      <dgm:spPr/>
    </dgm:pt>
    <dgm:pt modelId="{06746869-C8E4-4113-91D3-66BAD0C08ADF}" type="pres">
      <dgm:prSet presAssocID="{4871A36C-6E0D-4B93-B6B6-F3BBB6CC950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26F3AA-9198-40DF-B1BD-E114945C1C5E}" type="pres">
      <dgm:prSet presAssocID="{4871A36C-6E0D-4B93-B6B6-F3BBB6CC950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970DC-8FF0-4465-ADAD-FFAE003576E1}" type="pres">
      <dgm:prSet presAssocID="{4871A36C-6E0D-4B93-B6B6-F3BBB6CC950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F0F013-A9F9-4FE3-8916-20A1DA3E3B7C}" type="pres">
      <dgm:prSet presAssocID="{4871A36C-6E0D-4B93-B6B6-F3BBB6CC950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7826A-4CDF-4CEA-804A-1B286091C366}" type="pres">
      <dgm:prSet presAssocID="{4871A36C-6E0D-4B93-B6B6-F3BBB6CC950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FDDBD-0991-47B5-A51D-47AA9D3B1318}" type="pres">
      <dgm:prSet presAssocID="{4871A36C-6E0D-4B93-B6B6-F3BBB6CC950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91EAF7-AA23-48FA-A459-94D39178677D}" type="pres">
      <dgm:prSet presAssocID="{4871A36C-6E0D-4B93-B6B6-F3BBB6CC950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B4793-6DE3-41EE-AA1A-98F6D827D91A}" type="pres">
      <dgm:prSet presAssocID="{4871A36C-6E0D-4B93-B6B6-F3BBB6CC950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D1C19D-E2F8-4BAE-9053-EA702D8D60EE}" type="presOf" srcId="{0AA4AC2E-8320-42DF-A5C3-34FCC85A8441}" destId="{000FDDBD-0991-47B5-A51D-47AA9D3B1318}" srcOrd="1" destOrd="0" presId="urn:microsoft.com/office/officeart/2005/8/layout/vProcess5"/>
    <dgm:cxn modelId="{9DDFE358-CB18-4487-B798-CE45D8D64E5E}" type="presOf" srcId="{9FA79AA1-C750-459C-B4D0-CC75A7A663FB}" destId="{414B4793-6DE3-41EE-AA1A-98F6D827D91A}" srcOrd="1" destOrd="0" presId="urn:microsoft.com/office/officeart/2005/8/layout/vProcess5"/>
    <dgm:cxn modelId="{1083E5C3-5917-4C96-93B7-95BDFA60A1B5}" type="presOf" srcId="{4871A36C-6E0D-4B93-B6B6-F3BBB6CC9505}" destId="{949C958A-2696-4C42-A8AD-3648DA8AC0E3}" srcOrd="0" destOrd="0" presId="urn:microsoft.com/office/officeart/2005/8/layout/vProcess5"/>
    <dgm:cxn modelId="{C65A0800-78A4-418F-BDC1-2A9262D6E9C5}" type="presOf" srcId="{0D152613-FC5F-42C2-A0EB-FBF8935A450C}" destId="{4226F3AA-9198-40DF-B1BD-E114945C1C5E}" srcOrd="0" destOrd="0" presId="urn:microsoft.com/office/officeart/2005/8/layout/vProcess5"/>
    <dgm:cxn modelId="{746CE294-FFFA-406C-92C4-8E803D2A9799}" type="presOf" srcId="{ECC539A5-8977-494F-86B0-980F9C583389}" destId="{1AF0F013-A9F9-4FE3-8916-20A1DA3E3B7C}" srcOrd="0" destOrd="0" presId="urn:microsoft.com/office/officeart/2005/8/layout/vProcess5"/>
    <dgm:cxn modelId="{BBE3F0B9-1B7B-47B6-8153-E5E31A1F970F}" type="presOf" srcId="{F7860074-5369-4B7A-B8BC-B78A90ED2EEE}" destId="{DB57826A-4CDF-4CEA-804A-1B286091C366}" srcOrd="0" destOrd="0" presId="urn:microsoft.com/office/officeart/2005/8/layout/vProcess5"/>
    <dgm:cxn modelId="{1E2A2F98-CC78-4FD8-A2A9-326AA742228A}" srcId="{4871A36C-6E0D-4B93-B6B6-F3BBB6CC9505}" destId="{0D152613-FC5F-42C2-A0EB-FBF8935A450C}" srcOrd="1" destOrd="0" parTransId="{A73519FF-B7F3-4186-AB6A-F341B871C263}" sibTransId="{F7860074-5369-4B7A-B8BC-B78A90ED2EEE}"/>
    <dgm:cxn modelId="{BF75D8BC-CF27-4C2A-BC0C-71C24703E3DC}" srcId="{4871A36C-6E0D-4B93-B6B6-F3BBB6CC9505}" destId="{0AA4AC2E-8320-42DF-A5C3-34FCC85A8441}" srcOrd="0" destOrd="0" parTransId="{10B404BC-7952-4E55-B281-E03CC7A89AE5}" sibTransId="{ECC539A5-8977-494F-86B0-980F9C583389}"/>
    <dgm:cxn modelId="{100D309F-3E30-4812-88AC-83FBC8A5C433}" type="presOf" srcId="{0AA4AC2E-8320-42DF-A5C3-34FCC85A8441}" destId="{06746869-C8E4-4113-91D3-66BAD0C08ADF}" srcOrd="0" destOrd="0" presId="urn:microsoft.com/office/officeart/2005/8/layout/vProcess5"/>
    <dgm:cxn modelId="{BD3417B1-5329-4916-B470-B28710A1020E}" type="presOf" srcId="{9FA79AA1-C750-459C-B4D0-CC75A7A663FB}" destId="{02C970DC-8FF0-4465-ADAD-FFAE003576E1}" srcOrd="0" destOrd="0" presId="urn:microsoft.com/office/officeart/2005/8/layout/vProcess5"/>
    <dgm:cxn modelId="{C6B60756-7E64-4FEC-A314-B61387CFDA9D}" srcId="{4871A36C-6E0D-4B93-B6B6-F3BBB6CC9505}" destId="{9FA79AA1-C750-459C-B4D0-CC75A7A663FB}" srcOrd="2" destOrd="0" parTransId="{97713416-C476-4D23-A3AE-C04BEE7619D4}" sibTransId="{176B94D5-6C30-4BFF-A7CD-381323D44E54}"/>
    <dgm:cxn modelId="{547725DB-5D95-41E2-8A37-C1786EF384BB}" type="presOf" srcId="{0D152613-FC5F-42C2-A0EB-FBF8935A450C}" destId="{B691EAF7-AA23-48FA-A459-94D39178677D}" srcOrd="1" destOrd="0" presId="urn:microsoft.com/office/officeart/2005/8/layout/vProcess5"/>
    <dgm:cxn modelId="{673D8241-743B-4FA1-BF99-7B8FC1EE7C60}" type="presParOf" srcId="{949C958A-2696-4C42-A8AD-3648DA8AC0E3}" destId="{A260C931-F458-479C-8BFD-EF26725E11DF}" srcOrd="0" destOrd="0" presId="urn:microsoft.com/office/officeart/2005/8/layout/vProcess5"/>
    <dgm:cxn modelId="{C480202F-5769-412A-B212-AF066CDAC64E}" type="presParOf" srcId="{949C958A-2696-4C42-A8AD-3648DA8AC0E3}" destId="{06746869-C8E4-4113-91D3-66BAD0C08ADF}" srcOrd="1" destOrd="0" presId="urn:microsoft.com/office/officeart/2005/8/layout/vProcess5"/>
    <dgm:cxn modelId="{68EBB8F8-ECA3-49D4-8476-60C9B34A0EA8}" type="presParOf" srcId="{949C958A-2696-4C42-A8AD-3648DA8AC0E3}" destId="{4226F3AA-9198-40DF-B1BD-E114945C1C5E}" srcOrd="2" destOrd="0" presId="urn:microsoft.com/office/officeart/2005/8/layout/vProcess5"/>
    <dgm:cxn modelId="{A666A254-ADD7-4100-9BD2-D5543F8384E8}" type="presParOf" srcId="{949C958A-2696-4C42-A8AD-3648DA8AC0E3}" destId="{02C970DC-8FF0-4465-ADAD-FFAE003576E1}" srcOrd="3" destOrd="0" presId="urn:microsoft.com/office/officeart/2005/8/layout/vProcess5"/>
    <dgm:cxn modelId="{6061E8BA-D71E-493E-BD5D-AFF70C983EA9}" type="presParOf" srcId="{949C958A-2696-4C42-A8AD-3648DA8AC0E3}" destId="{1AF0F013-A9F9-4FE3-8916-20A1DA3E3B7C}" srcOrd="4" destOrd="0" presId="urn:microsoft.com/office/officeart/2005/8/layout/vProcess5"/>
    <dgm:cxn modelId="{5480B7C0-54C5-46F0-87C0-1CF56C371E9A}" type="presParOf" srcId="{949C958A-2696-4C42-A8AD-3648DA8AC0E3}" destId="{DB57826A-4CDF-4CEA-804A-1B286091C366}" srcOrd="5" destOrd="0" presId="urn:microsoft.com/office/officeart/2005/8/layout/vProcess5"/>
    <dgm:cxn modelId="{9424135D-3A78-46AA-A3CC-CCFD5E524288}" type="presParOf" srcId="{949C958A-2696-4C42-A8AD-3648DA8AC0E3}" destId="{000FDDBD-0991-47B5-A51D-47AA9D3B1318}" srcOrd="6" destOrd="0" presId="urn:microsoft.com/office/officeart/2005/8/layout/vProcess5"/>
    <dgm:cxn modelId="{89A3F225-6595-46B5-9D9B-3CD94AAE0C31}" type="presParOf" srcId="{949C958A-2696-4C42-A8AD-3648DA8AC0E3}" destId="{B691EAF7-AA23-48FA-A459-94D39178677D}" srcOrd="7" destOrd="0" presId="urn:microsoft.com/office/officeart/2005/8/layout/vProcess5"/>
    <dgm:cxn modelId="{4A6DC36B-BC51-4892-BA21-02FA42B673C4}" type="presParOf" srcId="{949C958A-2696-4C42-A8AD-3648DA8AC0E3}" destId="{414B4793-6DE3-41EE-AA1A-98F6D827D91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F39C5E-EAEB-489B-BB5B-2AB4BD4EB634}" type="doc">
      <dgm:prSet loTypeId="urn:microsoft.com/office/officeart/2005/8/layout/hierarchy3" loCatId="hierarchy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BA175C47-9023-45AA-965D-869C9E78CC50}">
      <dgm:prSet phldrT="[Текст]"/>
      <dgm:spPr/>
      <dgm:t>
        <a:bodyPr/>
        <a:lstStyle/>
        <a:p>
          <a:r>
            <a:rPr lang="ru-RU" dirty="0" smtClean="0"/>
            <a:t>Различные значения наблюдаемых признаков</a:t>
          </a:r>
          <a:endParaRPr lang="ru-RU" dirty="0"/>
        </a:p>
      </dgm:t>
    </dgm:pt>
    <dgm:pt modelId="{17A877E7-52FA-4F2B-94DD-E929DFA6DD92}" type="parTrans" cxnId="{A7216813-7E7A-4AB3-BD69-73EFCD4E9FF0}">
      <dgm:prSet/>
      <dgm:spPr/>
      <dgm:t>
        <a:bodyPr/>
        <a:lstStyle/>
        <a:p>
          <a:endParaRPr lang="ru-RU"/>
        </a:p>
      </dgm:t>
    </dgm:pt>
    <dgm:pt modelId="{15E792D2-6A37-4C9F-BF81-EA625B31F8CA}" type="sibTrans" cxnId="{A7216813-7E7A-4AB3-BD69-73EFCD4E9FF0}">
      <dgm:prSet/>
      <dgm:spPr/>
      <dgm:t>
        <a:bodyPr/>
        <a:lstStyle/>
        <a:p>
          <a:endParaRPr lang="ru-RU"/>
        </a:p>
      </dgm:t>
    </dgm:pt>
    <dgm:pt modelId="{83F6B532-DAD0-41DA-824A-7832F5D032C9}">
      <dgm:prSet phldrT="[Текст]"/>
      <dgm:spPr/>
      <dgm:t>
        <a:bodyPr/>
        <a:lstStyle/>
        <a:p>
          <a:r>
            <a:rPr lang="ru-RU" dirty="0" smtClean="0"/>
            <a:t>Объективная вариабельность наблюдений</a:t>
          </a:r>
          <a:endParaRPr lang="ru-RU" dirty="0"/>
        </a:p>
      </dgm:t>
    </dgm:pt>
    <dgm:pt modelId="{F3209B5A-DF92-442D-8B77-DDC8CD6FF6C6}" type="parTrans" cxnId="{DCD8F093-45DB-485D-A45B-F9023F43BB47}">
      <dgm:prSet/>
      <dgm:spPr/>
      <dgm:t>
        <a:bodyPr/>
        <a:lstStyle/>
        <a:p>
          <a:endParaRPr lang="ru-RU"/>
        </a:p>
      </dgm:t>
    </dgm:pt>
    <dgm:pt modelId="{80201748-30E3-45C9-86AA-16CE992E9538}" type="sibTrans" cxnId="{DCD8F093-45DB-485D-A45B-F9023F43BB47}">
      <dgm:prSet/>
      <dgm:spPr/>
      <dgm:t>
        <a:bodyPr/>
        <a:lstStyle/>
        <a:p>
          <a:endParaRPr lang="ru-RU"/>
        </a:p>
      </dgm:t>
    </dgm:pt>
    <dgm:pt modelId="{03792331-5C53-4A0F-8ED4-D10536D2AE5E}">
      <dgm:prSet phldrT="[Текст]"/>
      <dgm:spPr/>
      <dgm:t>
        <a:bodyPr/>
        <a:lstStyle/>
        <a:p>
          <a:r>
            <a:rPr lang="ru-RU" dirty="0" smtClean="0"/>
            <a:t>Различная организация наблюдения</a:t>
          </a:r>
          <a:endParaRPr lang="ru-RU" dirty="0"/>
        </a:p>
      </dgm:t>
    </dgm:pt>
    <dgm:pt modelId="{108D1BC0-14E0-4AD9-B5DC-3F12EC9DCF41}" type="parTrans" cxnId="{10428667-9B7A-4B6A-AF82-B7F5B0FB1C2C}">
      <dgm:prSet/>
      <dgm:spPr/>
      <dgm:t>
        <a:bodyPr/>
        <a:lstStyle/>
        <a:p>
          <a:endParaRPr lang="ru-RU"/>
        </a:p>
      </dgm:t>
    </dgm:pt>
    <dgm:pt modelId="{CC578DD4-36EB-415F-8F87-3B02314D4061}" type="sibTrans" cxnId="{10428667-9B7A-4B6A-AF82-B7F5B0FB1C2C}">
      <dgm:prSet/>
      <dgm:spPr/>
      <dgm:t>
        <a:bodyPr/>
        <a:lstStyle/>
        <a:p>
          <a:endParaRPr lang="ru-RU"/>
        </a:p>
      </dgm:t>
    </dgm:pt>
    <dgm:pt modelId="{4B7F0C7D-D207-445B-9783-C658ED3BCB09}">
      <dgm:prSet phldrT="[Текст]"/>
      <dgm:spPr/>
      <dgm:t>
        <a:bodyPr/>
        <a:lstStyle/>
        <a:p>
          <a:r>
            <a:rPr lang="ru-RU" dirty="0" smtClean="0"/>
            <a:t>Различные модели оцениваемой величины </a:t>
          </a:r>
          <a:endParaRPr lang="ru-RU" dirty="0"/>
        </a:p>
      </dgm:t>
    </dgm:pt>
    <dgm:pt modelId="{AD81FD8D-675A-426C-8822-442B4A68F3F2}" type="parTrans" cxnId="{324421B3-1195-4804-9D38-C409A33F3779}">
      <dgm:prSet/>
      <dgm:spPr/>
      <dgm:t>
        <a:bodyPr/>
        <a:lstStyle/>
        <a:p>
          <a:endParaRPr lang="ru-RU"/>
        </a:p>
      </dgm:t>
    </dgm:pt>
    <dgm:pt modelId="{B5DDF0D5-914B-4252-946C-0A74CDCEEACC}" type="sibTrans" cxnId="{324421B3-1195-4804-9D38-C409A33F3779}">
      <dgm:prSet/>
      <dgm:spPr/>
      <dgm:t>
        <a:bodyPr/>
        <a:lstStyle/>
        <a:p>
          <a:endParaRPr lang="ru-RU"/>
        </a:p>
      </dgm:t>
    </dgm:pt>
    <dgm:pt modelId="{96D1B1A3-2CB8-4078-8C9F-4DCCA6C3D575}">
      <dgm:prSet phldrT="[Текст]"/>
      <dgm:spPr/>
      <dgm:t>
        <a:bodyPr/>
        <a:lstStyle/>
        <a:p>
          <a:r>
            <a:rPr lang="ru-RU" dirty="0" smtClean="0"/>
            <a:t>Различие представлений о свойствах оцениваемой величины </a:t>
          </a:r>
          <a:endParaRPr lang="ru-RU" dirty="0"/>
        </a:p>
      </dgm:t>
    </dgm:pt>
    <dgm:pt modelId="{387FB78B-2841-469D-AF40-2330DEECD03E}" type="parTrans" cxnId="{DA5E6F83-15E2-4EEB-910C-94532A29D418}">
      <dgm:prSet/>
      <dgm:spPr/>
      <dgm:t>
        <a:bodyPr/>
        <a:lstStyle/>
        <a:p>
          <a:endParaRPr lang="ru-RU"/>
        </a:p>
      </dgm:t>
    </dgm:pt>
    <dgm:pt modelId="{26D9D2A6-6A06-44E1-A7A5-72C8406F39EE}" type="sibTrans" cxnId="{DA5E6F83-15E2-4EEB-910C-94532A29D418}">
      <dgm:prSet/>
      <dgm:spPr/>
      <dgm:t>
        <a:bodyPr/>
        <a:lstStyle/>
        <a:p>
          <a:endParaRPr lang="ru-RU"/>
        </a:p>
      </dgm:t>
    </dgm:pt>
    <dgm:pt modelId="{C93D7ABD-75CD-4584-BD84-7E379D767BC9}">
      <dgm:prSet phldrT="[Текст]"/>
      <dgm:spPr/>
      <dgm:t>
        <a:bodyPr/>
        <a:lstStyle/>
        <a:p>
          <a:r>
            <a:rPr lang="ru-RU" dirty="0" smtClean="0"/>
            <a:t>Многоаспектность оцениваемой величины</a:t>
          </a:r>
          <a:endParaRPr lang="ru-RU" dirty="0"/>
        </a:p>
      </dgm:t>
    </dgm:pt>
    <dgm:pt modelId="{7F84164C-6300-4E86-A550-22057971D27A}" type="parTrans" cxnId="{CDCC1A69-3457-4186-8A5D-3678C1B9BBD4}">
      <dgm:prSet/>
      <dgm:spPr/>
      <dgm:t>
        <a:bodyPr/>
        <a:lstStyle/>
        <a:p>
          <a:endParaRPr lang="ru-RU"/>
        </a:p>
      </dgm:t>
    </dgm:pt>
    <dgm:pt modelId="{48BBE2F1-F10A-47DE-8ECD-2143F3902496}" type="sibTrans" cxnId="{CDCC1A69-3457-4186-8A5D-3678C1B9BBD4}">
      <dgm:prSet/>
      <dgm:spPr/>
      <dgm:t>
        <a:bodyPr/>
        <a:lstStyle/>
        <a:p>
          <a:endParaRPr lang="ru-RU"/>
        </a:p>
      </dgm:t>
    </dgm:pt>
    <dgm:pt modelId="{16525A06-20D3-452F-9A83-47F0BEBC995F}" type="pres">
      <dgm:prSet presAssocID="{93F39C5E-EAEB-489B-BB5B-2AB4BD4EB63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16B82E0-B310-4EDE-ABB9-410CF7ABAF2F}" type="pres">
      <dgm:prSet presAssocID="{BA175C47-9023-45AA-965D-869C9E78CC50}" presName="root" presStyleCnt="0"/>
      <dgm:spPr/>
      <dgm:t>
        <a:bodyPr/>
        <a:lstStyle/>
        <a:p>
          <a:endParaRPr lang="ru-RU"/>
        </a:p>
      </dgm:t>
    </dgm:pt>
    <dgm:pt modelId="{823B3B40-2546-4A05-ADC6-6808E27C8FF6}" type="pres">
      <dgm:prSet presAssocID="{BA175C47-9023-45AA-965D-869C9E78CC50}" presName="rootComposite" presStyleCnt="0"/>
      <dgm:spPr/>
      <dgm:t>
        <a:bodyPr/>
        <a:lstStyle/>
        <a:p>
          <a:endParaRPr lang="ru-RU"/>
        </a:p>
      </dgm:t>
    </dgm:pt>
    <dgm:pt modelId="{2C76E7E1-B002-412E-B76C-DE9B56A4AB9F}" type="pres">
      <dgm:prSet presAssocID="{BA175C47-9023-45AA-965D-869C9E78CC50}" presName="rootText" presStyleLbl="node1" presStyleIdx="0" presStyleCnt="2"/>
      <dgm:spPr/>
      <dgm:t>
        <a:bodyPr/>
        <a:lstStyle/>
        <a:p>
          <a:endParaRPr lang="ru-RU"/>
        </a:p>
      </dgm:t>
    </dgm:pt>
    <dgm:pt modelId="{F14689C2-0307-451C-A249-5428E1193D37}" type="pres">
      <dgm:prSet presAssocID="{BA175C47-9023-45AA-965D-869C9E78CC50}" presName="rootConnector" presStyleLbl="node1" presStyleIdx="0" presStyleCnt="2"/>
      <dgm:spPr/>
      <dgm:t>
        <a:bodyPr/>
        <a:lstStyle/>
        <a:p>
          <a:endParaRPr lang="ru-RU"/>
        </a:p>
      </dgm:t>
    </dgm:pt>
    <dgm:pt modelId="{7A22D2E0-8E8B-4F83-917D-86523C18BD66}" type="pres">
      <dgm:prSet presAssocID="{BA175C47-9023-45AA-965D-869C9E78CC50}" presName="childShape" presStyleCnt="0"/>
      <dgm:spPr/>
      <dgm:t>
        <a:bodyPr/>
        <a:lstStyle/>
        <a:p>
          <a:endParaRPr lang="ru-RU"/>
        </a:p>
      </dgm:t>
    </dgm:pt>
    <dgm:pt modelId="{85A36611-203B-4A3F-9363-FBFD20CF9295}" type="pres">
      <dgm:prSet presAssocID="{F3209B5A-DF92-442D-8B77-DDC8CD6FF6C6}" presName="Name13" presStyleLbl="parChTrans1D2" presStyleIdx="0" presStyleCnt="4"/>
      <dgm:spPr/>
      <dgm:t>
        <a:bodyPr/>
        <a:lstStyle/>
        <a:p>
          <a:endParaRPr lang="ru-RU"/>
        </a:p>
      </dgm:t>
    </dgm:pt>
    <dgm:pt modelId="{2C3CE29C-CC48-43B8-B274-DEE93BD3E925}" type="pres">
      <dgm:prSet presAssocID="{83F6B532-DAD0-41DA-824A-7832F5D032C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A92875-F3EB-4AB4-B139-B9168BAFB7D9}" type="pres">
      <dgm:prSet presAssocID="{108D1BC0-14E0-4AD9-B5DC-3F12EC9DCF41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3FCBC66-8C17-4852-97FB-EA8053C26EBA}" type="pres">
      <dgm:prSet presAssocID="{03792331-5C53-4A0F-8ED4-D10536D2AE5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FDA98-B022-43D1-AD43-3124FF9CF350}" type="pres">
      <dgm:prSet presAssocID="{4B7F0C7D-D207-445B-9783-C658ED3BCB09}" presName="root" presStyleCnt="0"/>
      <dgm:spPr/>
      <dgm:t>
        <a:bodyPr/>
        <a:lstStyle/>
        <a:p>
          <a:endParaRPr lang="ru-RU"/>
        </a:p>
      </dgm:t>
    </dgm:pt>
    <dgm:pt modelId="{7C376DDE-24A8-41E7-A790-9AA194E9BDEB}" type="pres">
      <dgm:prSet presAssocID="{4B7F0C7D-D207-445B-9783-C658ED3BCB09}" presName="rootComposite" presStyleCnt="0"/>
      <dgm:spPr/>
      <dgm:t>
        <a:bodyPr/>
        <a:lstStyle/>
        <a:p>
          <a:endParaRPr lang="ru-RU"/>
        </a:p>
      </dgm:t>
    </dgm:pt>
    <dgm:pt modelId="{2E095620-8D22-4C6E-ADF1-B41BCA2C8EF1}" type="pres">
      <dgm:prSet presAssocID="{4B7F0C7D-D207-445B-9783-C658ED3BCB09}" presName="rootText" presStyleLbl="node1" presStyleIdx="1" presStyleCnt="2"/>
      <dgm:spPr/>
      <dgm:t>
        <a:bodyPr/>
        <a:lstStyle/>
        <a:p>
          <a:endParaRPr lang="ru-RU"/>
        </a:p>
      </dgm:t>
    </dgm:pt>
    <dgm:pt modelId="{36D13BEE-44E6-4677-95D2-A49003D403EC}" type="pres">
      <dgm:prSet presAssocID="{4B7F0C7D-D207-445B-9783-C658ED3BCB09}" presName="rootConnector" presStyleLbl="node1" presStyleIdx="1" presStyleCnt="2"/>
      <dgm:spPr/>
      <dgm:t>
        <a:bodyPr/>
        <a:lstStyle/>
        <a:p>
          <a:endParaRPr lang="ru-RU"/>
        </a:p>
      </dgm:t>
    </dgm:pt>
    <dgm:pt modelId="{38CFDB42-32B9-483A-8DA8-778BBAB063E8}" type="pres">
      <dgm:prSet presAssocID="{4B7F0C7D-D207-445B-9783-C658ED3BCB09}" presName="childShape" presStyleCnt="0"/>
      <dgm:spPr/>
      <dgm:t>
        <a:bodyPr/>
        <a:lstStyle/>
        <a:p>
          <a:endParaRPr lang="ru-RU"/>
        </a:p>
      </dgm:t>
    </dgm:pt>
    <dgm:pt modelId="{BEF96A20-BE66-4794-A5AB-2F59BA3F7311}" type="pres">
      <dgm:prSet presAssocID="{387FB78B-2841-469D-AF40-2330DEECD03E}" presName="Name13" presStyleLbl="parChTrans1D2" presStyleIdx="2" presStyleCnt="4"/>
      <dgm:spPr/>
      <dgm:t>
        <a:bodyPr/>
        <a:lstStyle/>
        <a:p>
          <a:endParaRPr lang="ru-RU"/>
        </a:p>
      </dgm:t>
    </dgm:pt>
    <dgm:pt modelId="{F86D9528-38AC-4A49-B1F3-75A8B40EA1A9}" type="pres">
      <dgm:prSet presAssocID="{96D1B1A3-2CB8-4078-8C9F-4DCCA6C3D57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AAB59-4E6F-4CDF-85EC-C3D89B362962}" type="pres">
      <dgm:prSet presAssocID="{7F84164C-6300-4E86-A550-22057971D27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8E3405D4-E90F-45F1-B859-94FD6BA40DCF}" type="pres">
      <dgm:prSet presAssocID="{C93D7ABD-75CD-4584-BD84-7E379D767BC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5BF923-B0D5-4C55-828A-01C1626F2DF6}" type="presOf" srcId="{108D1BC0-14E0-4AD9-B5DC-3F12EC9DCF41}" destId="{95A92875-F3EB-4AB4-B139-B9168BAFB7D9}" srcOrd="0" destOrd="0" presId="urn:microsoft.com/office/officeart/2005/8/layout/hierarchy3"/>
    <dgm:cxn modelId="{324421B3-1195-4804-9D38-C409A33F3779}" srcId="{93F39C5E-EAEB-489B-BB5B-2AB4BD4EB634}" destId="{4B7F0C7D-D207-445B-9783-C658ED3BCB09}" srcOrd="1" destOrd="0" parTransId="{AD81FD8D-675A-426C-8822-442B4A68F3F2}" sibTransId="{B5DDF0D5-914B-4252-946C-0A74CDCEEACC}"/>
    <dgm:cxn modelId="{0BABDCDA-F4EB-416E-8EE9-ACD0281E7BF6}" type="presOf" srcId="{7F84164C-6300-4E86-A550-22057971D27A}" destId="{EA1AAB59-4E6F-4CDF-85EC-C3D89B362962}" srcOrd="0" destOrd="0" presId="urn:microsoft.com/office/officeart/2005/8/layout/hierarchy3"/>
    <dgm:cxn modelId="{BBCAC7BA-0EE7-43A1-8B6D-E15396431515}" type="presOf" srcId="{03792331-5C53-4A0F-8ED4-D10536D2AE5E}" destId="{23FCBC66-8C17-4852-97FB-EA8053C26EBA}" srcOrd="0" destOrd="0" presId="urn:microsoft.com/office/officeart/2005/8/layout/hierarchy3"/>
    <dgm:cxn modelId="{53B23B65-389B-42F5-8A93-B381B11DCF4B}" type="presOf" srcId="{F3209B5A-DF92-442D-8B77-DDC8CD6FF6C6}" destId="{85A36611-203B-4A3F-9363-FBFD20CF9295}" srcOrd="0" destOrd="0" presId="urn:microsoft.com/office/officeart/2005/8/layout/hierarchy3"/>
    <dgm:cxn modelId="{FE92168D-1FAC-4814-B639-DDF6CB25525C}" type="presOf" srcId="{4B7F0C7D-D207-445B-9783-C658ED3BCB09}" destId="{2E095620-8D22-4C6E-ADF1-B41BCA2C8EF1}" srcOrd="0" destOrd="0" presId="urn:microsoft.com/office/officeart/2005/8/layout/hierarchy3"/>
    <dgm:cxn modelId="{DA5E6F83-15E2-4EEB-910C-94532A29D418}" srcId="{4B7F0C7D-D207-445B-9783-C658ED3BCB09}" destId="{96D1B1A3-2CB8-4078-8C9F-4DCCA6C3D575}" srcOrd="0" destOrd="0" parTransId="{387FB78B-2841-469D-AF40-2330DEECD03E}" sibTransId="{26D9D2A6-6A06-44E1-A7A5-72C8406F39EE}"/>
    <dgm:cxn modelId="{B0B3577D-FE5F-426F-A9AE-A5EE54987E05}" type="presOf" srcId="{BA175C47-9023-45AA-965D-869C9E78CC50}" destId="{2C76E7E1-B002-412E-B76C-DE9B56A4AB9F}" srcOrd="0" destOrd="0" presId="urn:microsoft.com/office/officeart/2005/8/layout/hierarchy3"/>
    <dgm:cxn modelId="{10428667-9B7A-4B6A-AF82-B7F5B0FB1C2C}" srcId="{BA175C47-9023-45AA-965D-869C9E78CC50}" destId="{03792331-5C53-4A0F-8ED4-D10536D2AE5E}" srcOrd="1" destOrd="0" parTransId="{108D1BC0-14E0-4AD9-B5DC-3F12EC9DCF41}" sibTransId="{CC578DD4-36EB-415F-8F87-3B02314D4061}"/>
    <dgm:cxn modelId="{A7216813-7E7A-4AB3-BD69-73EFCD4E9FF0}" srcId="{93F39C5E-EAEB-489B-BB5B-2AB4BD4EB634}" destId="{BA175C47-9023-45AA-965D-869C9E78CC50}" srcOrd="0" destOrd="0" parTransId="{17A877E7-52FA-4F2B-94DD-E929DFA6DD92}" sibTransId="{15E792D2-6A37-4C9F-BF81-EA625B31F8CA}"/>
    <dgm:cxn modelId="{CDCC1A69-3457-4186-8A5D-3678C1B9BBD4}" srcId="{4B7F0C7D-D207-445B-9783-C658ED3BCB09}" destId="{C93D7ABD-75CD-4584-BD84-7E379D767BC9}" srcOrd="1" destOrd="0" parTransId="{7F84164C-6300-4E86-A550-22057971D27A}" sibTransId="{48BBE2F1-F10A-47DE-8ECD-2143F3902496}"/>
    <dgm:cxn modelId="{B08E50C8-00A1-478A-9164-EB7CF419FE58}" type="presOf" srcId="{C93D7ABD-75CD-4584-BD84-7E379D767BC9}" destId="{8E3405D4-E90F-45F1-B859-94FD6BA40DCF}" srcOrd="0" destOrd="0" presId="urn:microsoft.com/office/officeart/2005/8/layout/hierarchy3"/>
    <dgm:cxn modelId="{E43B25C0-C1CB-41FA-BF50-728135D5F040}" type="presOf" srcId="{83F6B532-DAD0-41DA-824A-7832F5D032C9}" destId="{2C3CE29C-CC48-43B8-B274-DEE93BD3E925}" srcOrd="0" destOrd="0" presId="urn:microsoft.com/office/officeart/2005/8/layout/hierarchy3"/>
    <dgm:cxn modelId="{9B075E21-298E-4C53-A34E-8F9B8A288DB6}" type="presOf" srcId="{387FB78B-2841-469D-AF40-2330DEECD03E}" destId="{BEF96A20-BE66-4794-A5AB-2F59BA3F7311}" srcOrd="0" destOrd="0" presId="urn:microsoft.com/office/officeart/2005/8/layout/hierarchy3"/>
    <dgm:cxn modelId="{C3D0B01B-2BE8-4AC7-9EC1-180FE8082C2E}" type="presOf" srcId="{BA175C47-9023-45AA-965D-869C9E78CC50}" destId="{F14689C2-0307-451C-A249-5428E1193D37}" srcOrd="1" destOrd="0" presId="urn:microsoft.com/office/officeart/2005/8/layout/hierarchy3"/>
    <dgm:cxn modelId="{DCD8F093-45DB-485D-A45B-F9023F43BB47}" srcId="{BA175C47-9023-45AA-965D-869C9E78CC50}" destId="{83F6B532-DAD0-41DA-824A-7832F5D032C9}" srcOrd="0" destOrd="0" parTransId="{F3209B5A-DF92-442D-8B77-DDC8CD6FF6C6}" sibTransId="{80201748-30E3-45C9-86AA-16CE992E9538}"/>
    <dgm:cxn modelId="{BC943B2A-F56F-4E9D-AFF9-2A9B667514B3}" type="presOf" srcId="{96D1B1A3-2CB8-4078-8C9F-4DCCA6C3D575}" destId="{F86D9528-38AC-4A49-B1F3-75A8B40EA1A9}" srcOrd="0" destOrd="0" presId="urn:microsoft.com/office/officeart/2005/8/layout/hierarchy3"/>
    <dgm:cxn modelId="{995BC719-ECF7-4839-8589-FC623EC08355}" type="presOf" srcId="{93F39C5E-EAEB-489B-BB5B-2AB4BD4EB634}" destId="{16525A06-20D3-452F-9A83-47F0BEBC995F}" srcOrd="0" destOrd="0" presId="urn:microsoft.com/office/officeart/2005/8/layout/hierarchy3"/>
    <dgm:cxn modelId="{062A6406-B540-4B5E-957D-6ECD43A0B0B8}" type="presOf" srcId="{4B7F0C7D-D207-445B-9783-C658ED3BCB09}" destId="{36D13BEE-44E6-4677-95D2-A49003D403EC}" srcOrd="1" destOrd="0" presId="urn:microsoft.com/office/officeart/2005/8/layout/hierarchy3"/>
    <dgm:cxn modelId="{F68535DC-AFD7-4313-9318-D7C116277CFD}" type="presParOf" srcId="{16525A06-20D3-452F-9A83-47F0BEBC995F}" destId="{516B82E0-B310-4EDE-ABB9-410CF7ABAF2F}" srcOrd="0" destOrd="0" presId="urn:microsoft.com/office/officeart/2005/8/layout/hierarchy3"/>
    <dgm:cxn modelId="{D4CD6E0A-F416-458A-A556-85374C58F47F}" type="presParOf" srcId="{516B82E0-B310-4EDE-ABB9-410CF7ABAF2F}" destId="{823B3B40-2546-4A05-ADC6-6808E27C8FF6}" srcOrd="0" destOrd="0" presId="urn:microsoft.com/office/officeart/2005/8/layout/hierarchy3"/>
    <dgm:cxn modelId="{B9E71305-7335-4D75-ADEE-27EDE93383FC}" type="presParOf" srcId="{823B3B40-2546-4A05-ADC6-6808E27C8FF6}" destId="{2C76E7E1-B002-412E-B76C-DE9B56A4AB9F}" srcOrd="0" destOrd="0" presId="urn:microsoft.com/office/officeart/2005/8/layout/hierarchy3"/>
    <dgm:cxn modelId="{0F387266-0ACF-4F49-85E5-70387AE56D6D}" type="presParOf" srcId="{823B3B40-2546-4A05-ADC6-6808E27C8FF6}" destId="{F14689C2-0307-451C-A249-5428E1193D37}" srcOrd="1" destOrd="0" presId="urn:microsoft.com/office/officeart/2005/8/layout/hierarchy3"/>
    <dgm:cxn modelId="{AB08597D-5587-47CB-BEFA-1A6FAF62B145}" type="presParOf" srcId="{516B82E0-B310-4EDE-ABB9-410CF7ABAF2F}" destId="{7A22D2E0-8E8B-4F83-917D-86523C18BD66}" srcOrd="1" destOrd="0" presId="urn:microsoft.com/office/officeart/2005/8/layout/hierarchy3"/>
    <dgm:cxn modelId="{4648225C-675B-41BA-8F6B-318D93977E99}" type="presParOf" srcId="{7A22D2E0-8E8B-4F83-917D-86523C18BD66}" destId="{85A36611-203B-4A3F-9363-FBFD20CF9295}" srcOrd="0" destOrd="0" presId="urn:microsoft.com/office/officeart/2005/8/layout/hierarchy3"/>
    <dgm:cxn modelId="{0874F0AF-03EB-4A00-844F-D28B1594E757}" type="presParOf" srcId="{7A22D2E0-8E8B-4F83-917D-86523C18BD66}" destId="{2C3CE29C-CC48-43B8-B274-DEE93BD3E925}" srcOrd="1" destOrd="0" presId="urn:microsoft.com/office/officeart/2005/8/layout/hierarchy3"/>
    <dgm:cxn modelId="{9F54A93F-7E01-4C8E-B17B-1DFEDB8C8127}" type="presParOf" srcId="{7A22D2E0-8E8B-4F83-917D-86523C18BD66}" destId="{95A92875-F3EB-4AB4-B139-B9168BAFB7D9}" srcOrd="2" destOrd="0" presId="urn:microsoft.com/office/officeart/2005/8/layout/hierarchy3"/>
    <dgm:cxn modelId="{91745552-ECEF-4EE6-B0DB-E9781402CF26}" type="presParOf" srcId="{7A22D2E0-8E8B-4F83-917D-86523C18BD66}" destId="{23FCBC66-8C17-4852-97FB-EA8053C26EBA}" srcOrd="3" destOrd="0" presId="urn:microsoft.com/office/officeart/2005/8/layout/hierarchy3"/>
    <dgm:cxn modelId="{58D41335-F5A9-4498-A77E-1A223B575A7F}" type="presParOf" srcId="{16525A06-20D3-452F-9A83-47F0BEBC995F}" destId="{6ECFDA98-B022-43D1-AD43-3124FF9CF350}" srcOrd="1" destOrd="0" presId="urn:microsoft.com/office/officeart/2005/8/layout/hierarchy3"/>
    <dgm:cxn modelId="{E4F273B7-4862-4A30-813F-45D0E122E51C}" type="presParOf" srcId="{6ECFDA98-B022-43D1-AD43-3124FF9CF350}" destId="{7C376DDE-24A8-41E7-A790-9AA194E9BDEB}" srcOrd="0" destOrd="0" presId="urn:microsoft.com/office/officeart/2005/8/layout/hierarchy3"/>
    <dgm:cxn modelId="{2A9F0883-C4D6-477E-B1BB-1CB00B3D1921}" type="presParOf" srcId="{7C376DDE-24A8-41E7-A790-9AA194E9BDEB}" destId="{2E095620-8D22-4C6E-ADF1-B41BCA2C8EF1}" srcOrd="0" destOrd="0" presId="urn:microsoft.com/office/officeart/2005/8/layout/hierarchy3"/>
    <dgm:cxn modelId="{CC40B44F-BC60-417E-9DC6-94BAE9C0B6D2}" type="presParOf" srcId="{7C376DDE-24A8-41E7-A790-9AA194E9BDEB}" destId="{36D13BEE-44E6-4677-95D2-A49003D403EC}" srcOrd="1" destOrd="0" presId="urn:microsoft.com/office/officeart/2005/8/layout/hierarchy3"/>
    <dgm:cxn modelId="{C945AD65-7089-4B89-A113-86FC41536C4C}" type="presParOf" srcId="{6ECFDA98-B022-43D1-AD43-3124FF9CF350}" destId="{38CFDB42-32B9-483A-8DA8-778BBAB063E8}" srcOrd="1" destOrd="0" presId="urn:microsoft.com/office/officeart/2005/8/layout/hierarchy3"/>
    <dgm:cxn modelId="{8ABC94B5-C873-4210-BC88-A67A31790249}" type="presParOf" srcId="{38CFDB42-32B9-483A-8DA8-778BBAB063E8}" destId="{BEF96A20-BE66-4794-A5AB-2F59BA3F7311}" srcOrd="0" destOrd="0" presId="urn:microsoft.com/office/officeart/2005/8/layout/hierarchy3"/>
    <dgm:cxn modelId="{8F0BC71D-83B5-4900-9C13-04BD77312476}" type="presParOf" srcId="{38CFDB42-32B9-483A-8DA8-778BBAB063E8}" destId="{F86D9528-38AC-4A49-B1F3-75A8B40EA1A9}" srcOrd="1" destOrd="0" presId="urn:microsoft.com/office/officeart/2005/8/layout/hierarchy3"/>
    <dgm:cxn modelId="{F50E083D-C75E-4DD4-A99F-A4E9E8D3DBF3}" type="presParOf" srcId="{38CFDB42-32B9-483A-8DA8-778BBAB063E8}" destId="{EA1AAB59-4E6F-4CDF-85EC-C3D89B362962}" srcOrd="2" destOrd="0" presId="urn:microsoft.com/office/officeart/2005/8/layout/hierarchy3"/>
    <dgm:cxn modelId="{9AFA76EC-1148-4A39-BA6B-12778FFFF667}" type="presParOf" srcId="{38CFDB42-32B9-483A-8DA8-778BBAB063E8}" destId="{8E3405D4-E90F-45F1-B859-94FD6BA40DC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CD68F7-9D96-4CB2-B601-699914211161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7190B49-070A-4BCC-87D0-043BE21E4326}">
      <dgm:prSet phldrT="[Текст]"/>
      <dgm:spPr/>
      <dgm:t>
        <a:bodyPr/>
        <a:lstStyle/>
        <a:p>
          <a:r>
            <a:rPr lang="ru-RU" dirty="0" err="1" smtClean="0"/>
            <a:t>Неисключаемый</a:t>
          </a:r>
          <a:r>
            <a:rPr lang="ru-RU" dirty="0" smtClean="0"/>
            <a:t> вариант</a:t>
          </a:r>
          <a:endParaRPr lang="ru-RU" dirty="0"/>
        </a:p>
      </dgm:t>
    </dgm:pt>
    <dgm:pt modelId="{9CF2BF33-B4D1-4EA4-8B64-05C926532520}" type="parTrans" cxnId="{8635F43C-5465-47B0-AEF2-179A06AD7AEA}">
      <dgm:prSet/>
      <dgm:spPr/>
      <dgm:t>
        <a:bodyPr/>
        <a:lstStyle/>
        <a:p>
          <a:endParaRPr lang="ru-RU"/>
        </a:p>
      </dgm:t>
    </dgm:pt>
    <dgm:pt modelId="{C518F2F4-994E-4554-BB82-C09EE2C2915E}" type="sibTrans" cxnId="{8635F43C-5465-47B0-AEF2-179A06AD7AEA}">
      <dgm:prSet/>
      <dgm:spPr/>
      <dgm:t>
        <a:bodyPr/>
        <a:lstStyle/>
        <a:p>
          <a:endParaRPr lang="ru-RU"/>
        </a:p>
      </dgm:t>
    </dgm:pt>
    <dgm:pt modelId="{44677306-895C-4C8F-ACB1-18778C49D391}">
      <dgm:prSet phldrT="[Текст]"/>
      <dgm:spPr/>
      <dgm:t>
        <a:bodyPr/>
        <a:lstStyle/>
        <a:p>
          <a:r>
            <a:rPr lang="ru-RU" dirty="0" smtClean="0"/>
            <a:t>Базисное множество</a:t>
          </a:r>
          <a:endParaRPr lang="ru-RU" dirty="0"/>
        </a:p>
      </dgm:t>
    </dgm:pt>
    <dgm:pt modelId="{DBC24650-B941-48BB-B64D-3486BAA0A68E}" type="parTrans" cxnId="{3D41C362-A1AC-4F8A-8F94-C326986A3670}">
      <dgm:prSet/>
      <dgm:spPr/>
      <dgm:t>
        <a:bodyPr/>
        <a:lstStyle/>
        <a:p>
          <a:endParaRPr lang="ru-RU"/>
        </a:p>
      </dgm:t>
    </dgm:pt>
    <dgm:pt modelId="{EF739FA4-D435-48F2-92A6-F8C993F6BC26}" type="sibTrans" cxnId="{3D41C362-A1AC-4F8A-8F94-C326986A3670}">
      <dgm:prSet/>
      <dgm:spPr/>
      <dgm:t>
        <a:bodyPr/>
        <a:lstStyle/>
        <a:p>
          <a:endParaRPr lang="ru-RU"/>
        </a:p>
      </dgm:t>
    </dgm:pt>
    <dgm:pt modelId="{E07B3CA9-A752-4B6F-9426-452C6BEBBAA1}">
      <dgm:prSet phldrT="[Текст]"/>
      <dgm:spPr/>
      <dgm:t>
        <a:bodyPr/>
        <a:lstStyle/>
        <a:p>
          <a:r>
            <a:rPr lang="ru-RU" dirty="0" smtClean="0"/>
            <a:t>Базис оценки </a:t>
          </a:r>
          <a:endParaRPr lang="ru-RU" dirty="0"/>
        </a:p>
      </dgm:t>
    </dgm:pt>
    <dgm:pt modelId="{18BB7425-FDD0-4C7A-AFF8-1FF8061A494C}" type="parTrans" cxnId="{BD625FAF-B21C-408F-B435-AA8A91EAD238}">
      <dgm:prSet/>
      <dgm:spPr/>
      <dgm:t>
        <a:bodyPr/>
        <a:lstStyle/>
        <a:p>
          <a:endParaRPr lang="ru-RU"/>
        </a:p>
      </dgm:t>
    </dgm:pt>
    <dgm:pt modelId="{842A5DDF-9C5C-4BF2-AB5E-0C78018C83B0}" type="sibTrans" cxnId="{BD625FAF-B21C-408F-B435-AA8A91EAD238}">
      <dgm:prSet/>
      <dgm:spPr/>
      <dgm:t>
        <a:bodyPr/>
        <a:lstStyle/>
        <a:p>
          <a:endParaRPr lang="ru-RU"/>
        </a:p>
      </dgm:t>
    </dgm:pt>
    <dgm:pt modelId="{F0AF7BC8-9075-44B7-949F-82933D569215}">
      <dgm:prSet phldrT="[Текст]"/>
      <dgm:spPr/>
      <dgm:t>
        <a:bodyPr/>
        <a:lstStyle/>
        <a:p>
          <a:r>
            <a:rPr lang="ru-RU" dirty="0" smtClean="0"/>
            <a:t>вариант, который непредвзятый эксперт не найдет оснований считать менее приемлемым, чем остальные</a:t>
          </a:r>
          <a:endParaRPr lang="ru-RU" dirty="0"/>
        </a:p>
      </dgm:t>
    </dgm:pt>
    <dgm:pt modelId="{48DC198D-CD9D-4A17-90BC-DF25FE300CC8}" type="parTrans" cxnId="{9A729727-DE59-45A2-8EB4-8AFDF00A8EB5}">
      <dgm:prSet/>
      <dgm:spPr/>
      <dgm:t>
        <a:bodyPr/>
        <a:lstStyle/>
        <a:p>
          <a:endParaRPr lang="ru-RU"/>
        </a:p>
      </dgm:t>
    </dgm:pt>
    <dgm:pt modelId="{8E2D94B1-A20E-4D6B-8402-D473D1D7FBB9}" type="sibTrans" cxnId="{9A729727-DE59-45A2-8EB4-8AFDF00A8EB5}">
      <dgm:prSet/>
      <dgm:spPr/>
      <dgm:t>
        <a:bodyPr/>
        <a:lstStyle/>
        <a:p>
          <a:endParaRPr lang="ru-RU"/>
        </a:p>
      </dgm:t>
    </dgm:pt>
    <dgm:pt modelId="{50C85CBE-F641-42CD-A3B1-FFEAC6B162DE}">
      <dgm:prSet phldrT="[Текст]"/>
      <dgm:spPr/>
      <dgm:t>
        <a:bodyPr/>
        <a:lstStyle/>
        <a:p>
          <a:r>
            <a:rPr lang="ru-RU" dirty="0" smtClean="0"/>
            <a:t>множество, состоящее только из </a:t>
          </a:r>
          <a:r>
            <a:rPr lang="ru-RU" dirty="0" err="1" smtClean="0"/>
            <a:t>неисключаемых</a:t>
          </a:r>
          <a:r>
            <a:rPr lang="ru-RU" dirty="0" smtClean="0"/>
            <a:t> вариантов</a:t>
          </a:r>
          <a:endParaRPr lang="ru-RU" dirty="0"/>
        </a:p>
      </dgm:t>
    </dgm:pt>
    <dgm:pt modelId="{27D0A153-8D2E-4F73-9D1A-746AE8CD26C7}" type="parTrans" cxnId="{524B0A4E-DD1D-4BAF-BE7D-9FF5A54649DA}">
      <dgm:prSet/>
      <dgm:spPr/>
      <dgm:t>
        <a:bodyPr/>
        <a:lstStyle/>
        <a:p>
          <a:endParaRPr lang="ru-RU"/>
        </a:p>
      </dgm:t>
    </dgm:pt>
    <dgm:pt modelId="{D7E5A57B-93BB-4147-ACC0-2C700F7E2535}" type="sibTrans" cxnId="{524B0A4E-DD1D-4BAF-BE7D-9FF5A54649DA}">
      <dgm:prSet/>
      <dgm:spPr/>
      <dgm:t>
        <a:bodyPr/>
        <a:lstStyle/>
        <a:p>
          <a:endParaRPr lang="ru-RU"/>
        </a:p>
      </dgm:t>
    </dgm:pt>
    <dgm:pt modelId="{AFD9132A-B480-46DD-9A9F-C6BDAB27E732}">
      <dgm:prSet phldrT="[Текст]"/>
      <dgm:spPr/>
      <dgm:t>
        <a:bodyPr/>
        <a:lstStyle/>
        <a:p>
          <a:r>
            <a:rPr lang="ru-RU" dirty="0" smtClean="0"/>
            <a:t>совокупность базисных множеств сценариев, моделей оценивания и признаков, используемую для оценивания ненаблюдаемой экономической величины</a:t>
          </a:r>
          <a:endParaRPr lang="ru-RU" dirty="0"/>
        </a:p>
      </dgm:t>
    </dgm:pt>
    <dgm:pt modelId="{E2DB5A27-E72D-4E92-B826-94AC04976553}" type="parTrans" cxnId="{127E62B7-0AC2-4148-90D1-B9AFAED5C454}">
      <dgm:prSet/>
      <dgm:spPr/>
      <dgm:t>
        <a:bodyPr/>
        <a:lstStyle/>
        <a:p>
          <a:endParaRPr lang="ru-RU"/>
        </a:p>
      </dgm:t>
    </dgm:pt>
    <dgm:pt modelId="{DAB31473-9E25-433C-B150-EA77468AF0AE}" type="sibTrans" cxnId="{127E62B7-0AC2-4148-90D1-B9AFAED5C454}">
      <dgm:prSet/>
      <dgm:spPr/>
      <dgm:t>
        <a:bodyPr/>
        <a:lstStyle/>
        <a:p>
          <a:endParaRPr lang="ru-RU"/>
        </a:p>
      </dgm:t>
    </dgm:pt>
    <dgm:pt modelId="{9E4827D7-3C45-4400-A46E-D89688EEDA62}" type="pres">
      <dgm:prSet presAssocID="{F9CD68F7-9D96-4CB2-B601-69991421116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DD1715-DE20-465A-82B2-B00FC23367BD}" type="pres">
      <dgm:prSet presAssocID="{67190B49-070A-4BCC-87D0-043BE21E4326}" presName="parentLin" presStyleCnt="0"/>
      <dgm:spPr/>
      <dgm:t>
        <a:bodyPr/>
        <a:lstStyle/>
        <a:p>
          <a:endParaRPr lang="ru-RU"/>
        </a:p>
      </dgm:t>
    </dgm:pt>
    <dgm:pt modelId="{BC89F83C-BD50-475F-B512-DDF029D6FACA}" type="pres">
      <dgm:prSet presAssocID="{67190B49-070A-4BCC-87D0-043BE21E432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AD3C309-4670-4447-AF9A-C8A6726036E3}" type="pres">
      <dgm:prSet presAssocID="{67190B49-070A-4BCC-87D0-043BE21E432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D35CA-1CA8-4B0C-8D36-87F826DD674D}" type="pres">
      <dgm:prSet presAssocID="{67190B49-070A-4BCC-87D0-043BE21E4326}" presName="negativeSpace" presStyleCnt="0"/>
      <dgm:spPr/>
      <dgm:t>
        <a:bodyPr/>
        <a:lstStyle/>
        <a:p>
          <a:endParaRPr lang="ru-RU"/>
        </a:p>
      </dgm:t>
    </dgm:pt>
    <dgm:pt modelId="{80B2A4AC-B66F-4646-BBBA-B81970239F7E}" type="pres">
      <dgm:prSet presAssocID="{67190B49-070A-4BCC-87D0-043BE21E432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DF35A1-69B9-4D39-9C7C-55514A8BA2C5}" type="pres">
      <dgm:prSet presAssocID="{C518F2F4-994E-4554-BB82-C09EE2C2915E}" presName="spaceBetweenRectangles" presStyleCnt="0"/>
      <dgm:spPr/>
      <dgm:t>
        <a:bodyPr/>
        <a:lstStyle/>
        <a:p>
          <a:endParaRPr lang="ru-RU"/>
        </a:p>
      </dgm:t>
    </dgm:pt>
    <dgm:pt modelId="{F3D82680-4A35-4B2A-8466-82F53FBECE1D}" type="pres">
      <dgm:prSet presAssocID="{44677306-895C-4C8F-ACB1-18778C49D391}" presName="parentLin" presStyleCnt="0"/>
      <dgm:spPr/>
      <dgm:t>
        <a:bodyPr/>
        <a:lstStyle/>
        <a:p>
          <a:endParaRPr lang="ru-RU"/>
        </a:p>
      </dgm:t>
    </dgm:pt>
    <dgm:pt modelId="{801C6E68-3F42-4182-8E10-ABFDF3AAF4BE}" type="pres">
      <dgm:prSet presAssocID="{44677306-895C-4C8F-ACB1-18778C49D39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812AFF7-1A71-419E-87C4-446BA6D77808}" type="pres">
      <dgm:prSet presAssocID="{44677306-895C-4C8F-ACB1-18778C49D39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C8359-6E70-448B-9C9B-F2F9A9741F7A}" type="pres">
      <dgm:prSet presAssocID="{44677306-895C-4C8F-ACB1-18778C49D391}" presName="negativeSpace" presStyleCnt="0"/>
      <dgm:spPr/>
      <dgm:t>
        <a:bodyPr/>
        <a:lstStyle/>
        <a:p>
          <a:endParaRPr lang="ru-RU"/>
        </a:p>
      </dgm:t>
    </dgm:pt>
    <dgm:pt modelId="{F9C9AA39-6A4D-4DAF-8500-19B20A320D9D}" type="pres">
      <dgm:prSet presAssocID="{44677306-895C-4C8F-ACB1-18778C49D39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C0925-1266-4DA7-9B1E-92C24F020949}" type="pres">
      <dgm:prSet presAssocID="{EF739FA4-D435-48F2-92A6-F8C993F6BC26}" presName="spaceBetweenRectangles" presStyleCnt="0"/>
      <dgm:spPr/>
      <dgm:t>
        <a:bodyPr/>
        <a:lstStyle/>
        <a:p>
          <a:endParaRPr lang="ru-RU"/>
        </a:p>
      </dgm:t>
    </dgm:pt>
    <dgm:pt modelId="{5CB55587-CFEB-4184-9C71-D4485C2874E1}" type="pres">
      <dgm:prSet presAssocID="{E07B3CA9-A752-4B6F-9426-452C6BEBBAA1}" presName="parentLin" presStyleCnt="0"/>
      <dgm:spPr/>
      <dgm:t>
        <a:bodyPr/>
        <a:lstStyle/>
        <a:p>
          <a:endParaRPr lang="ru-RU"/>
        </a:p>
      </dgm:t>
    </dgm:pt>
    <dgm:pt modelId="{83510184-BFC6-411E-98D3-A773B7272464}" type="pres">
      <dgm:prSet presAssocID="{E07B3CA9-A752-4B6F-9426-452C6BEBBAA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7F242A7-FAA3-4E88-9B6A-0FAC79C4B580}" type="pres">
      <dgm:prSet presAssocID="{E07B3CA9-A752-4B6F-9426-452C6BEBBAA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12D50-EF82-4C95-A9C9-B578BFA754A9}" type="pres">
      <dgm:prSet presAssocID="{E07B3CA9-A752-4B6F-9426-452C6BEBBAA1}" presName="negativeSpace" presStyleCnt="0"/>
      <dgm:spPr/>
      <dgm:t>
        <a:bodyPr/>
        <a:lstStyle/>
        <a:p>
          <a:endParaRPr lang="ru-RU"/>
        </a:p>
      </dgm:t>
    </dgm:pt>
    <dgm:pt modelId="{B53E6402-9B66-4A42-9256-2263A30A0FAC}" type="pres">
      <dgm:prSet presAssocID="{E07B3CA9-A752-4B6F-9426-452C6BEBBAA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35F43C-5465-47B0-AEF2-179A06AD7AEA}" srcId="{F9CD68F7-9D96-4CB2-B601-699914211161}" destId="{67190B49-070A-4BCC-87D0-043BE21E4326}" srcOrd="0" destOrd="0" parTransId="{9CF2BF33-B4D1-4EA4-8B64-05C926532520}" sibTransId="{C518F2F4-994E-4554-BB82-C09EE2C2915E}"/>
    <dgm:cxn modelId="{524B0A4E-DD1D-4BAF-BE7D-9FF5A54649DA}" srcId="{44677306-895C-4C8F-ACB1-18778C49D391}" destId="{50C85CBE-F641-42CD-A3B1-FFEAC6B162DE}" srcOrd="0" destOrd="0" parTransId="{27D0A153-8D2E-4F73-9D1A-746AE8CD26C7}" sibTransId="{D7E5A57B-93BB-4147-ACC0-2C700F7E2535}"/>
    <dgm:cxn modelId="{127E62B7-0AC2-4148-90D1-B9AFAED5C454}" srcId="{E07B3CA9-A752-4B6F-9426-452C6BEBBAA1}" destId="{AFD9132A-B480-46DD-9A9F-C6BDAB27E732}" srcOrd="0" destOrd="0" parTransId="{E2DB5A27-E72D-4E92-B826-94AC04976553}" sibTransId="{DAB31473-9E25-433C-B150-EA77468AF0AE}"/>
    <dgm:cxn modelId="{72C26AB5-2430-4A1A-A4ED-65055B03CACD}" type="presOf" srcId="{E07B3CA9-A752-4B6F-9426-452C6BEBBAA1}" destId="{83510184-BFC6-411E-98D3-A773B7272464}" srcOrd="0" destOrd="0" presId="urn:microsoft.com/office/officeart/2005/8/layout/list1"/>
    <dgm:cxn modelId="{9178CE45-80A1-44B5-811C-BF3AA6ABB7D8}" type="presOf" srcId="{67190B49-070A-4BCC-87D0-043BE21E4326}" destId="{9AD3C309-4670-4447-AF9A-C8A6726036E3}" srcOrd="1" destOrd="0" presId="urn:microsoft.com/office/officeart/2005/8/layout/list1"/>
    <dgm:cxn modelId="{35829BE2-D54B-435F-9C12-15FED31D3D3C}" type="presOf" srcId="{67190B49-070A-4BCC-87D0-043BE21E4326}" destId="{BC89F83C-BD50-475F-B512-DDF029D6FACA}" srcOrd="0" destOrd="0" presId="urn:microsoft.com/office/officeart/2005/8/layout/list1"/>
    <dgm:cxn modelId="{1DD0FF0C-3036-429E-972A-AF19973BD53B}" type="presOf" srcId="{AFD9132A-B480-46DD-9A9F-C6BDAB27E732}" destId="{B53E6402-9B66-4A42-9256-2263A30A0FAC}" srcOrd="0" destOrd="0" presId="urn:microsoft.com/office/officeart/2005/8/layout/list1"/>
    <dgm:cxn modelId="{30C9C31E-50B9-4ED3-A29D-77E080B07CE2}" type="presOf" srcId="{44677306-895C-4C8F-ACB1-18778C49D391}" destId="{801C6E68-3F42-4182-8E10-ABFDF3AAF4BE}" srcOrd="0" destOrd="0" presId="urn:microsoft.com/office/officeart/2005/8/layout/list1"/>
    <dgm:cxn modelId="{C2786834-F03C-487C-9E7F-10A1C4ADC590}" type="presOf" srcId="{F0AF7BC8-9075-44B7-949F-82933D569215}" destId="{80B2A4AC-B66F-4646-BBBA-B81970239F7E}" srcOrd="0" destOrd="0" presId="urn:microsoft.com/office/officeart/2005/8/layout/list1"/>
    <dgm:cxn modelId="{BD625FAF-B21C-408F-B435-AA8A91EAD238}" srcId="{F9CD68F7-9D96-4CB2-B601-699914211161}" destId="{E07B3CA9-A752-4B6F-9426-452C6BEBBAA1}" srcOrd="2" destOrd="0" parTransId="{18BB7425-FDD0-4C7A-AFF8-1FF8061A494C}" sibTransId="{842A5DDF-9C5C-4BF2-AB5E-0C78018C83B0}"/>
    <dgm:cxn modelId="{5BA6E324-BE89-4AF9-973E-FDD840D2F18D}" type="presOf" srcId="{50C85CBE-F641-42CD-A3B1-FFEAC6B162DE}" destId="{F9C9AA39-6A4D-4DAF-8500-19B20A320D9D}" srcOrd="0" destOrd="0" presId="urn:microsoft.com/office/officeart/2005/8/layout/list1"/>
    <dgm:cxn modelId="{9A729727-DE59-45A2-8EB4-8AFDF00A8EB5}" srcId="{67190B49-070A-4BCC-87D0-043BE21E4326}" destId="{F0AF7BC8-9075-44B7-949F-82933D569215}" srcOrd="0" destOrd="0" parTransId="{48DC198D-CD9D-4A17-90BC-DF25FE300CC8}" sibTransId="{8E2D94B1-A20E-4D6B-8402-D473D1D7FBB9}"/>
    <dgm:cxn modelId="{FA4664ED-F527-4347-A786-3D6D7E71D9E1}" type="presOf" srcId="{E07B3CA9-A752-4B6F-9426-452C6BEBBAA1}" destId="{87F242A7-FAA3-4E88-9B6A-0FAC79C4B580}" srcOrd="1" destOrd="0" presId="urn:microsoft.com/office/officeart/2005/8/layout/list1"/>
    <dgm:cxn modelId="{3D41C362-A1AC-4F8A-8F94-C326986A3670}" srcId="{F9CD68F7-9D96-4CB2-B601-699914211161}" destId="{44677306-895C-4C8F-ACB1-18778C49D391}" srcOrd="1" destOrd="0" parTransId="{DBC24650-B941-48BB-B64D-3486BAA0A68E}" sibTransId="{EF739FA4-D435-48F2-92A6-F8C993F6BC26}"/>
    <dgm:cxn modelId="{30519638-BD4E-465B-8893-078D129A29AE}" type="presOf" srcId="{F9CD68F7-9D96-4CB2-B601-699914211161}" destId="{9E4827D7-3C45-4400-A46E-D89688EEDA62}" srcOrd="0" destOrd="0" presId="urn:microsoft.com/office/officeart/2005/8/layout/list1"/>
    <dgm:cxn modelId="{5D7C1D2D-7D9F-4624-8436-9DC09F739061}" type="presOf" srcId="{44677306-895C-4C8F-ACB1-18778C49D391}" destId="{0812AFF7-1A71-419E-87C4-446BA6D77808}" srcOrd="1" destOrd="0" presId="urn:microsoft.com/office/officeart/2005/8/layout/list1"/>
    <dgm:cxn modelId="{41DA4BBB-57C6-4B61-AC1E-00941439ED8B}" type="presParOf" srcId="{9E4827D7-3C45-4400-A46E-D89688EEDA62}" destId="{40DD1715-DE20-465A-82B2-B00FC23367BD}" srcOrd="0" destOrd="0" presId="urn:microsoft.com/office/officeart/2005/8/layout/list1"/>
    <dgm:cxn modelId="{79B66FF4-50D0-4A87-B1FE-DF282F5EDB3E}" type="presParOf" srcId="{40DD1715-DE20-465A-82B2-B00FC23367BD}" destId="{BC89F83C-BD50-475F-B512-DDF029D6FACA}" srcOrd="0" destOrd="0" presId="urn:microsoft.com/office/officeart/2005/8/layout/list1"/>
    <dgm:cxn modelId="{2FE6AC7F-3672-4F82-B27A-46C905FBCAF9}" type="presParOf" srcId="{40DD1715-DE20-465A-82B2-B00FC23367BD}" destId="{9AD3C309-4670-4447-AF9A-C8A6726036E3}" srcOrd="1" destOrd="0" presId="urn:microsoft.com/office/officeart/2005/8/layout/list1"/>
    <dgm:cxn modelId="{72212646-5FE6-4E29-9743-25B12E76A1F1}" type="presParOf" srcId="{9E4827D7-3C45-4400-A46E-D89688EEDA62}" destId="{8A0D35CA-1CA8-4B0C-8D36-87F826DD674D}" srcOrd="1" destOrd="0" presId="urn:microsoft.com/office/officeart/2005/8/layout/list1"/>
    <dgm:cxn modelId="{C627607F-829A-4237-A866-35FFB31F57E3}" type="presParOf" srcId="{9E4827D7-3C45-4400-A46E-D89688EEDA62}" destId="{80B2A4AC-B66F-4646-BBBA-B81970239F7E}" srcOrd="2" destOrd="0" presId="urn:microsoft.com/office/officeart/2005/8/layout/list1"/>
    <dgm:cxn modelId="{4E21E86E-71AA-4548-AA9D-599047E0CA79}" type="presParOf" srcId="{9E4827D7-3C45-4400-A46E-D89688EEDA62}" destId="{B8DF35A1-69B9-4D39-9C7C-55514A8BA2C5}" srcOrd="3" destOrd="0" presId="urn:microsoft.com/office/officeart/2005/8/layout/list1"/>
    <dgm:cxn modelId="{4F9B46B3-376F-4020-935B-4D7862FC3336}" type="presParOf" srcId="{9E4827D7-3C45-4400-A46E-D89688EEDA62}" destId="{F3D82680-4A35-4B2A-8466-82F53FBECE1D}" srcOrd="4" destOrd="0" presId="urn:microsoft.com/office/officeart/2005/8/layout/list1"/>
    <dgm:cxn modelId="{A53F8FEA-B420-42BF-8969-B7AF94083E25}" type="presParOf" srcId="{F3D82680-4A35-4B2A-8466-82F53FBECE1D}" destId="{801C6E68-3F42-4182-8E10-ABFDF3AAF4BE}" srcOrd="0" destOrd="0" presId="urn:microsoft.com/office/officeart/2005/8/layout/list1"/>
    <dgm:cxn modelId="{35C65FC7-948B-40CD-8956-B02C20A07BB1}" type="presParOf" srcId="{F3D82680-4A35-4B2A-8466-82F53FBECE1D}" destId="{0812AFF7-1A71-419E-87C4-446BA6D77808}" srcOrd="1" destOrd="0" presId="urn:microsoft.com/office/officeart/2005/8/layout/list1"/>
    <dgm:cxn modelId="{B344EDB6-6B98-48AD-BCE0-C84701EA17F3}" type="presParOf" srcId="{9E4827D7-3C45-4400-A46E-D89688EEDA62}" destId="{29BC8359-6E70-448B-9C9B-F2F9A9741F7A}" srcOrd="5" destOrd="0" presId="urn:microsoft.com/office/officeart/2005/8/layout/list1"/>
    <dgm:cxn modelId="{AA1CAA3A-841F-471D-A821-83DFB3859700}" type="presParOf" srcId="{9E4827D7-3C45-4400-A46E-D89688EEDA62}" destId="{F9C9AA39-6A4D-4DAF-8500-19B20A320D9D}" srcOrd="6" destOrd="0" presId="urn:microsoft.com/office/officeart/2005/8/layout/list1"/>
    <dgm:cxn modelId="{D495E459-3BCC-49A7-AC14-04C10D52CF14}" type="presParOf" srcId="{9E4827D7-3C45-4400-A46E-D89688EEDA62}" destId="{BDEC0925-1266-4DA7-9B1E-92C24F020949}" srcOrd="7" destOrd="0" presId="urn:microsoft.com/office/officeart/2005/8/layout/list1"/>
    <dgm:cxn modelId="{B94B5767-60E3-48CD-BEB8-F9ACBE2A7436}" type="presParOf" srcId="{9E4827D7-3C45-4400-A46E-D89688EEDA62}" destId="{5CB55587-CFEB-4184-9C71-D4485C2874E1}" srcOrd="8" destOrd="0" presId="urn:microsoft.com/office/officeart/2005/8/layout/list1"/>
    <dgm:cxn modelId="{650DC7EB-D36D-4A5E-A18D-8022D3EDCF9A}" type="presParOf" srcId="{5CB55587-CFEB-4184-9C71-D4485C2874E1}" destId="{83510184-BFC6-411E-98D3-A773B7272464}" srcOrd="0" destOrd="0" presId="urn:microsoft.com/office/officeart/2005/8/layout/list1"/>
    <dgm:cxn modelId="{F592CE99-17EF-4750-A7F3-724F4F02717C}" type="presParOf" srcId="{5CB55587-CFEB-4184-9C71-D4485C2874E1}" destId="{87F242A7-FAA3-4E88-9B6A-0FAC79C4B580}" srcOrd="1" destOrd="0" presId="urn:microsoft.com/office/officeart/2005/8/layout/list1"/>
    <dgm:cxn modelId="{DAFB0F6E-0B2B-477F-BBF1-805A71C5C24D}" type="presParOf" srcId="{9E4827D7-3C45-4400-A46E-D89688EEDA62}" destId="{D2D12D50-EF82-4C95-A9C9-B578BFA754A9}" srcOrd="9" destOrd="0" presId="urn:microsoft.com/office/officeart/2005/8/layout/list1"/>
    <dgm:cxn modelId="{247E7799-320D-42A5-AC16-682441F2B783}" type="presParOf" srcId="{9E4827D7-3C45-4400-A46E-D89688EEDA62}" destId="{B53E6402-9B66-4A42-9256-2263A30A0F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5043B7-D64D-4B01-A0E1-A26B409AE073}" type="doc">
      <dgm:prSet loTypeId="urn:microsoft.com/office/officeart/2005/8/layout/pyramid2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F747BE1F-5F35-45C8-A90F-3A72CA0C0B4E}">
      <dgm:prSet custT="1"/>
      <dgm:spPr/>
      <dgm:t>
        <a:bodyPr/>
        <a:lstStyle/>
        <a:p>
          <a:pPr rtl="0"/>
          <a:r>
            <a:rPr lang="ru-RU" sz="2400" dirty="0" smtClean="0"/>
            <a:t>Все </a:t>
          </a:r>
          <a:r>
            <a:rPr lang="ru-RU" sz="2400" dirty="0" err="1" smtClean="0"/>
            <a:t>неисключаемые</a:t>
          </a:r>
          <a:r>
            <a:rPr lang="ru-RU" sz="2400" dirty="0" smtClean="0"/>
            <a:t> варианты, образующие базисное множество, равновероятны</a:t>
          </a:r>
          <a:endParaRPr lang="ru-RU" sz="2400" dirty="0"/>
        </a:p>
      </dgm:t>
    </dgm:pt>
    <dgm:pt modelId="{E78C6424-5581-4CA8-96FE-F2CA74DBE1DB}" type="parTrans" cxnId="{A31927D1-417D-4A53-8E2A-E4872CB04BCE}">
      <dgm:prSet/>
      <dgm:spPr/>
      <dgm:t>
        <a:bodyPr/>
        <a:lstStyle/>
        <a:p>
          <a:endParaRPr lang="ru-RU" sz="2400"/>
        </a:p>
      </dgm:t>
    </dgm:pt>
    <dgm:pt modelId="{7267ADF3-85CC-4A8E-BFFA-E61EC986B2BB}" type="sibTrans" cxnId="{A31927D1-417D-4A53-8E2A-E4872CB04BCE}">
      <dgm:prSet/>
      <dgm:spPr/>
      <dgm:t>
        <a:bodyPr/>
        <a:lstStyle/>
        <a:p>
          <a:endParaRPr lang="ru-RU" sz="2400"/>
        </a:p>
      </dgm:t>
    </dgm:pt>
    <dgm:pt modelId="{D3853681-9438-4728-A44F-1421B9FF323C}">
      <dgm:prSet custT="1"/>
      <dgm:spPr/>
      <dgm:t>
        <a:bodyPr/>
        <a:lstStyle/>
        <a:p>
          <a:pPr rtl="0"/>
          <a:r>
            <a:rPr lang="ru-RU" sz="2400" smtClean="0"/>
            <a:t>Неисключаемые сценарии, модели оценивания и значения признаков отражают объективную действительность</a:t>
          </a:r>
          <a:endParaRPr lang="ru-RU" sz="2400"/>
        </a:p>
      </dgm:t>
    </dgm:pt>
    <dgm:pt modelId="{250F14C0-A7C0-4B6F-AB77-429D76955ADB}" type="parTrans" cxnId="{0280D0AB-409B-45B0-B05C-09A8E0F5C738}">
      <dgm:prSet/>
      <dgm:spPr/>
      <dgm:t>
        <a:bodyPr/>
        <a:lstStyle/>
        <a:p>
          <a:endParaRPr lang="ru-RU" sz="2400"/>
        </a:p>
      </dgm:t>
    </dgm:pt>
    <dgm:pt modelId="{E2AF290E-A1B3-4987-9D33-D7F74A05F92B}" type="sibTrans" cxnId="{0280D0AB-409B-45B0-B05C-09A8E0F5C738}">
      <dgm:prSet/>
      <dgm:spPr/>
      <dgm:t>
        <a:bodyPr/>
        <a:lstStyle/>
        <a:p>
          <a:endParaRPr lang="ru-RU" sz="2400"/>
        </a:p>
      </dgm:t>
    </dgm:pt>
    <dgm:pt modelId="{7DC97C91-6365-4E22-B5DF-AF2D36343935}" type="pres">
      <dgm:prSet presAssocID="{065043B7-D64D-4B01-A0E1-A26B409AE07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84F0812B-6E5E-476D-B757-05FF0CFDBCBC}" type="pres">
      <dgm:prSet presAssocID="{065043B7-D64D-4B01-A0E1-A26B409AE073}" presName="pyramid" presStyleLbl="node1" presStyleIdx="0" presStyleCnt="1"/>
      <dgm:spPr/>
    </dgm:pt>
    <dgm:pt modelId="{CAE605A4-FA69-42AB-BD4D-BB6EFA9B9957}" type="pres">
      <dgm:prSet presAssocID="{065043B7-D64D-4B01-A0E1-A26B409AE073}" presName="theList" presStyleCnt="0"/>
      <dgm:spPr/>
    </dgm:pt>
    <dgm:pt modelId="{1A7C8F71-B028-4056-A43D-7C64A24FD206}" type="pres">
      <dgm:prSet presAssocID="{F747BE1F-5F35-45C8-A90F-3A72CA0C0B4E}" presName="aNode" presStyleLbl="fgAcc1" presStyleIdx="0" presStyleCnt="2" custScaleX="132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11B601-E6D1-4B72-AFCF-868158A1434D}" type="pres">
      <dgm:prSet presAssocID="{F747BE1F-5F35-45C8-A90F-3A72CA0C0B4E}" presName="aSpace" presStyleCnt="0"/>
      <dgm:spPr/>
    </dgm:pt>
    <dgm:pt modelId="{041AD7A8-799E-4B73-8F95-A59867EA7EB3}" type="pres">
      <dgm:prSet presAssocID="{D3853681-9438-4728-A44F-1421B9FF323C}" presName="aNode" presStyleLbl="fgAcc1" presStyleIdx="1" presStyleCnt="2" custScaleX="134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43DAD2-B773-473A-AC6D-35FBC65A13CA}" type="pres">
      <dgm:prSet presAssocID="{D3853681-9438-4728-A44F-1421B9FF323C}" presName="aSpace" presStyleCnt="0"/>
      <dgm:spPr/>
    </dgm:pt>
  </dgm:ptLst>
  <dgm:cxnLst>
    <dgm:cxn modelId="{C91B12F6-32D4-4BDA-A0FB-A03CE4823E32}" type="presOf" srcId="{065043B7-D64D-4B01-A0E1-A26B409AE073}" destId="{7DC97C91-6365-4E22-B5DF-AF2D36343935}" srcOrd="0" destOrd="0" presId="urn:microsoft.com/office/officeart/2005/8/layout/pyramid2"/>
    <dgm:cxn modelId="{A31927D1-417D-4A53-8E2A-E4872CB04BCE}" srcId="{065043B7-D64D-4B01-A0E1-A26B409AE073}" destId="{F747BE1F-5F35-45C8-A90F-3A72CA0C0B4E}" srcOrd="0" destOrd="0" parTransId="{E78C6424-5581-4CA8-96FE-F2CA74DBE1DB}" sibTransId="{7267ADF3-85CC-4A8E-BFFA-E61EC986B2BB}"/>
    <dgm:cxn modelId="{BEB8E93D-263D-4E1F-B3EE-1DB028F5B0DA}" type="presOf" srcId="{F747BE1F-5F35-45C8-A90F-3A72CA0C0B4E}" destId="{1A7C8F71-B028-4056-A43D-7C64A24FD206}" srcOrd="0" destOrd="0" presId="urn:microsoft.com/office/officeart/2005/8/layout/pyramid2"/>
    <dgm:cxn modelId="{0280D0AB-409B-45B0-B05C-09A8E0F5C738}" srcId="{065043B7-D64D-4B01-A0E1-A26B409AE073}" destId="{D3853681-9438-4728-A44F-1421B9FF323C}" srcOrd="1" destOrd="0" parTransId="{250F14C0-A7C0-4B6F-AB77-429D76955ADB}" sibTransId="{E2AF290E-A1B3-4987-9D33-D7F74A05F92B}"/>
    <dgm:cxn modelId="{AA441A0B-319B-4480-B533-1C83DA102EB6}" type="presOf" srcId="{D3853681-9438-4728-A44F-1421B9FF323C}" destId="{041AD7A8-799E-4B73-8F95-A59867EA7EB3}" srcOrd="0" destOrd="0" presId="urn:microsoft.com/office/officeart/2005/8/layout/pyramid2"/>
    <dgm:cxn modelId="{4EE0370F-A579-4723-9647-44C5AB8C8AAA}" type="presParOf" srcId="{7DC97C91-6365-4E22-B5DF-AF2D36343935}" destId="{84F0812B-6E5E-476D-B757-05FF0CFDBCBC}" srcOrd="0" destOrd="0" presId="urn:microsoft.com/office/officeart/2005/8/layout/pyramid2"/>
    <dgm:cxn modelId="{0467A13A-FB1C-43B4-AD47-FD472C38F8B0}" type="presParOf" srcId="{7DC97C91-6365-4E22-B5DF-AF2D36343935}" destId="{CAE605A4-FA69-42AB-BD4D-BB6EFA9B9957}" srcOrd="1" destOrd="0" presId="urn:microsoft.com/office/officeart/2005/8/layout/pyramid2"/>
    <dgm:cxn modelId="{A6631269-D3D8-4732-9B90-3C22E8FF0783}" type="presParOf" srcId="{CAE605A4-FA69-42AB-BD4D-BB6EFA9B9957}" destId="{1A7C8F71-B028-4056-A43D-7C64A24FD206}" srcOrd="0" destOrd="0" presId="urn:microsoft.com/office/officeart/2005/8/layout/pyramid2"/>
    <dgm:cxn modelId="{8AE6AD54-80EF-4C06-BD83-EBA74F924773}" type="presParOf" srcId="{CAE605A4-FA69-42AB-BD4D-BB6EFA9B9957}" destId="{1E11B601-E6D1-4B72-AFCF-868158A1434D}" srcOrd="1" destOrd="0" presId="urn:microsoft.com/office/officeart/2005/8/layout/pyramid2"/>
    <dgm:cxn modelId="{AE614C32-1352-4B12-8729-665FF332C2CA}" type="presParOf" srcId="{CAE605A4-FA69-42AB-BD4D-BB6EFA9B9957}" destId="{041AD7A8-799E-4B73-8F95-A59867EA7EB3}" srcOrd="2" destOrd="0" presId="urn:microsoft.com/office/officeart/2005/8/layout/pyramid2"/>
    <dgm:cxn modelId="{7BB7F021-4649-4126-BA86-A0CEC1969B4D}" type="presParOf" srcId="{CAE605A4-FA69-42AB-BD4D-BB6EFA9B9957}" destId="{CB43DAD2-B773-473A-AC6D-35FBC65A13CA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9AC0C7-5B9F-42DC-BC8B-DDDF6D86AF17}" type="doc">
      <dgm:prSet loTypeId="urn:microsoft.com/office/officeart/2005/8/layout/hierarchy4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1D30822C-CBB4-425F-B6BD-9270A23F9B7D}">
      <dgm:prSet phldrT="[Текст]" custT="1"/>
      <dgm:spPr/>
      <dgm:t>
        <a:bodyPr/>
        <a:lstStyle/>
        <a:p>
          <a:r>
            <a:rPr lang="ru-RU" sz="2000" dirty="0" smtClean="0"/>
            <a:t>Оценивание представляет собой статистическую игру, в которой наборы стратегий и вероятности их реализации у статистика и природы совпадают</a:t>
          </a:r>
          <a:endParaRPr lang="ru-RU" sz="2000" dirty="0"/>
        </a:p>
      </dgm:t>
    </dgm:pt>
    <dgm:pt modelId="{CE5822A1-16F1-433C-9F00-893CBA9A3D2C}" type="parTrans" cxnId="{BBDDEED8-E5CE-474C-B969-7269BFA12252}">
      <dgm:prSet/>
      <dgm:spPr/>
      <dgm:t>
        <a:bodyPr/>
        <a:lstStyle/>
        <a:p>
          <a:endParaRPr lang="ru-RU" sz="1800"/>
        </a:p>
      </dgm:t>
    </dgm:pt>
    <dgm:pt modelId="{7AD5FD08-5D54-41CA-9039-A86BF7B4B8D3}" type="sibTrans" cxnId="{BBDDEED8-E5CE-474C-B969-7269BFA12252}">
      <dgm:prSet/>
      <dgm:spPr/>
      <dgm:t>
        <a:bodyPr/>
        <a:lstStyle/>
        <a:p>
          <a:endParaRPr lang="ru-RU" sz="1800"/>
        </a:p>
      </dgm:t>
    </dgm:pt>
    <dgm:pt modelId="{C11382EC-0AEA-434E-8E25-2673F1ACBB0A}">
      <dgm:prSet phldrT="[Текст]" custT="1"/>
      <dgm:spPr/>
      <dgm:t>
        <a:bodyPr/>
        <a:lstStyle/>
        <a:p>
          <a:r>
            <a:rPr lang="ru-RU" sz="1800" dirty="0" smtClean="0"/>
            <a:t>Базисные множества сценариев, моделей оценивания и значений признаков однозначно описывают набор стратегий природы и вероятности их реализации </a:t>
          </a:r>
          <a:endParaRPr lang="ru-RU" sz="1800" dirty="0"/>
        </a:p>
      </dgm:t>
    </dgm:pt>
    <dgm:pt modelId="{4B24F989-76E1-4BC9-A642-1098C0A963AF}" type="parTrans" cxnId="{1A22EDFF-B01F-447F-9508-EFB17EDE1457}">
      <dgm:prSet/>
      <dgm:spPr/>
      <dgm:t>
        <a:bodyPr/>
        <a:lstStyle/>
        <a:p>
          <a:endParaRPr lang="ru-RU" sz="1800"/>
        </a:p>
      </dgm:t>
    </dgm:pt>
    <dgm:pt modelId="{AFD081F8-D599-444A-AC93-D22926831DBB}" type="sibTrans" cxnId="{1A22EDFF-B01F-447F-9508-EFB17EDE1457}">
      <dgm:prSet/>
      <dgm:spPr/>
      <dgm:t>
        <a:bodyPr/>
        <a:lstStyle/>
        <a:p>
          <a:endParaRPr lang="ru-RU" sz="1800"/>
        </a:p>
      </dgm:t>
    </dgm:pt>
    <dgm:pt modelId="{C39F9292-E7AB-4989-9A3A-18132BB5EFFD}">
      <dgm:prSet phldrT="[Текст]" custT="1"/>
      <dgm:spPr/>
      <dgm:t>
        <a:bodyPr/>
        <a:lstStyle/>
        <a:p>
          <a:r>
            <a:rPr lang="ru-RU" sz="1800" dirty="0" smtClean="0"/>
            <a:t>Получение устойчивой оценки возможно с применением численных методов, включая метод статистических испытаний</a:t>
          </a:r>
          <a:endParaRPr lang="ru-RU" sz="1800" dirty="0"/>
        </a:p>
      </dgm:t>
    </dgm:pt>
    <dgm:pt modelId="{EAC6CEE1-ED83-45A9-B278-C6E50184B649}" type="parTrans" cxnId="{49C87B8A-1DF3-4CC8-AD84-5F3B36691FCD}">
      <dgm:prSet/>
      <dgm:spPr/>
      <dgm:t>
        <a:bodyPr/>
        <a:lstStyle/>
        <a:p>
          <a:endParaRPr lang="ru-RU" sz="1800"/>
        </a:p>
      </dgm:t>
    </dgm:pt>
    <dgm:pt modelId="{33567B2B-10CF-4158-9662-5A63F1D60139}" type="sibTrans" cxnId="{49C87B8A-1DF3-4CC8-AD84-5F3B36691FCD}">
      <dgm:prSet/>
      <dgm:spPr/>
      <dgm:t>
        <a:bodyPr/>
        <a:lstStyle/>
        <a:p>
          <a:endParaRPr lang="ru-RU" sz="1800"/>
        </a:p>
      </dgm:t>
    </dgm:pt>
    <dgm:pt modelId="{22E74B3D-9182-4477-9048-3C858F34A06D}">
      <dgm:prSet phldrT="[Текст]" custT="1"/>
      <dgm:spPr/>
      <dgm:t>
        <a:bodyPr/>
        <a:lstStyle/>
        <a:p>
          <a:r>
            <a:rPr lang="ru-RU" sz="1800" dirty="0" smtClean="0"/>
            <a:t>Для оценивания достаточно сформировать </a:t>
          </a:r>
          <a:r>
            <a:rPr lang="ru-RU" sz="1800" dirty="0" err="1" smtClean="0"/>
            <a:t>репрезентатив-ный</a:t>
          </a:r>
          <a:r>
            <a:rPr lang="ru-RU" sz="1800" dirty="0" smtClean="0"/>
            <a:t> базис оценки, включающий в себя все доступные </a:t>
          </a:r>
          <a:r>
            <a:rPr lang="ru-RU" sz="1800" dirty="0" err="1" smtClean="0"/>
            <a:t>неисключае-мые</a:t>
          </a:r>
          <a:r>
            <a:rPr lang="ru-RU" sz="1800" dirty="0" smtClean="0"/>
            <a:t> сценарии, модели оценки и значения признаков</a:t>
          </a:r>
          <a:endParaRPr lang="ru-RU" sz="1800" dirty="0"/>
        </a:p>
      </dgm:t>
    </dgm:pt>
    <dgm:pt modelId="{BCAEA375-78D9-47C7-93C1-062CA3CA1ADE}" type="parTrans" cxnId="{35E4FE51-B820-4CE1-8E48-8E020377FEC2}">
      <dgm:prSet/>
      <dgm:spPr/>
      <dgm:t>
        <a:bodyPr/>
        <a:lstStyle/>
        <a:p>
          <a:endParaRPr lang="ru-RU" sz="1800"/>
        </a:p>
      </dgm:t>
    </dgm:pt>
    <dgm:pt modelId="{CFA493D5-7DEF-4DCC-910A-F587B1CD35F1}" type="sibTrans" cxnId="{35E4FE51-B820-4CE1-8E48-8E020377FEC2}">
      <dgm:prSet/>
      <dgm:spPr/>
      <dgm:t>
        <a:bodyPr/>
        <a:lstStyle/>
        <a:p>
          <a:endParaRPr lang="ru-RU" sz="1800"/>
        </a:p>
      </dgm:t>
    </dgm:pt>
    <dgm:pt modelId="{5188C012-AFDF-46AE-B846-82B506EEEC98}">
      <dgm:prSet phldrT="[Текст]" custT="1"/>
      <dgm:spPr/>
      <dgm:t>
        <a:bodyPr/>
        <a:lstStyle/>
        <a:p>
          <a:r>
            <a:rPr lang="ru-RU" sz="1800" dirty="0" smtClean="0"/>
            <a:t>Устойчивая оценка представляет собой медиану значений всех комбинаций, </a:t>
          </a:r>
          <a:r>
            <a:rPr lang="ru-RU" sz="1800" dirty="0" err="1" smtClean="0"/>
            <a:t>обеспечива-емых</a:t>
          </a:r>
          <a:r>
            <a:rPr lang="ru-RU" sz="1800" dirty="0" smtClean="0"/>
            <a:t> базисом оценки</a:t>
          </a:r>
          <a:endParaRPr lang="ru-RU" sz="1800" dirty="0"/>
        </a:p>
      </dgm:t>
    </dgm:pt>
    <dgm:pt modelId="{341BBC05-2E1F-425A-8D09-B30BD8879702}" type="parTrans" cxnId="{A35AD6FB-B1E0-4B51-AB2E-716F511605AF}">
      <dgm:prSet/>
      <dgm:spPr/>
      <dgm:t>
        <a:bodyPr/>
        <a:lstStyle/>
        <a:p>
          <a:endParaRPr lang="ru-RU" sz="1800"/>
        </a:p>
      </dgm:t>
    </dgm:pt>
    <dgm:pt modelId="{E82CA5E0-4691-4B9D-AD56-726C6A6B0471}" type="sibTrans" cxnId="{A35AD6FB-B1E0-4B51-AB2E-716F511605AF}">
      <dgm:prSet/>
      <dgm:spPr/>
      <dgm:t>
        <a:bodyPr/>
        <a:lstStyle/>
        <a:p>
          <a:endParaRPr lang="ru-RU" sz="1800"/>
        </a:p>
      </dgm:t>
    </dgm:pt>
    <dgm:pt modelId="{744BA233-25C9-43EE-92D8-4CA33731E3A8}" type="pres">
      <dgm:prSet presAssocID="{A89AC0C7-5B9F-42DC-BC8B-DDDF6D86AF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BB9C7F7-DFF9-467D-8F5B-B051E82C3683}" type="pres">
      <dgm:prSet presAssocID="{1D30822C-CBB4-425F-B6BD-9270A23F9B7D}" presName="vertOne" presStyleCnt="0"/>
      <dgm:spPr/>
    </dgm:pt>
    <dgm:pt modelId="{6E7BA3CB-2D79-4BF0-8B5C-983A28F7859D}" type="pres">
      <dgm:prSet presAssocID="{1D30822C-CBB4-425F-B6BD-9270A23F9B7D}" presName="txOne" presStyleLbl="node0" presStyleIdx="0" presStyleCnt="1" custScaleY="299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D9029F-47D7-44C4-9A60-D2A4207DC121}" type="pres">
      <dgm:prSet presAssocID="{1D30822C-CBB4-425F-B6BD-9270A23F9B7D}" presName="parTransOne" presStyleCnt="0"/>
      <dgm:spPr/>
    </dgm:pt>
    <dgm:pt modelId="{30C8E53B-F91D-44B0-BF58-6160889AD23C}" type="pres">
      <dgm:prSet presAssocID="{1D30822C-CBB4-425F-B6BD-9270A23F9B7D}" presName="horzOne" presStyleCnt="0"/>
      <dgm:spPr/>
    </dgm:pt>
    <dgm:pt modelId="{4C162968-BFEA-4042-BE7C-919CC0E0D352}" type="pres">
      <dgm:prSet presAssocID="{C11382EC-0AEA-434E-8E25-2673F1ACBB0A}" presName="vertTwo" presStyleCnt="0"/>
      <dgm:spPr/>
    </dgm:pt>
    <dgm:pt modelId="{A9B12F4A-AB59-425C-8D88-30E32BB35E77}" type="pres">
      <dgm:prSet presAssocID="{C11382EC-0AEA-434E-8E25-2673F1ACBB0A}" presName="txTwo" presStyleLbl="node2" presStyleIdx="0" presStyleCnt="4" custScaleY="1325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27D8D2-8AB2-4D88-A614-11D2DD672ED2}" type="pres">
      <dgm:prSet presAssocID="{C11382EC-0AEA-434E-8E25-2673F1ACBB0A}" presName="horzTwo" presStyleCnt="0"/>
      <dgm:spPr/>
    </dgm:pt>
    <dgm:pt modelId="{7F3B9D81-2434-460F-9394-69FE883AB64A}" type="pres">
      <dgm:prSet presAssocID="{AFD081F8-D599-444A-AC93-D22926831DBB}" presName="sibSpaceTwo" presStyleCnt="0"/>
      <dgm:spPr/>
    </dgm:pt>
    <dgm:pt modelId="{5249F772-43A7-4AE9-B14A-FEC8FB07E933}" type="pres">
      <dgm:prSet presAssocID="{22E74B3D-9182-4477-9048-3C858F34A06D}" presName="vertTwo" presStyleCnt="0"/>
      <dgm:spPr/>
    </dgm:pt>
    <dgm:pt modelId="{C439C835-1BC4-4DE0-A1A6-50F07EB940EE}" type="pres">
      <dgm:prSet presAssocID="{22E74B3D-9182-4477-9048-3C858F34A06D}" presName="txTwo" presStyleLbl="node2" presStyleIdx="1" presStyleCnt="4" custScaleY="1325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C383A1-16D2-44FC-A517-73F6F74DD53D}" type="pres">
      <dgm:prSet presAssocID="{22E74B3D-9182-4477-9048-3C858F34A06D}" presName="horzTwo" presStyleCnt="0"/>
      <dgm:spPr/>
    </dgm:pt>
    <dgm:pt modelId="{326F819F-CED4-4FEB-8C32-E2BD5C36A0A1}" type="pres">
      <dgm:prSet presAssocID="{CFA493D5-7DEF-4DCC-910A-F587B1CD35F1}" presName="sibSpaceTwo" presStyleCnt="0"/>
      <dgm:spPr/>
    </dgm:pt>
    <dgm:pt modelId="{1D4287BF-9009-44AD-A127-E0457F80D03C}" type="pres">
      <dgm:prSet presAssocID="{5188C012-AFDF-46AE-B846-82B506EEEC98}" presName="vertTwo" presStyleCnt="0"/>
      <dgm:spPr/>
    </dgm:pt>
    <dgm:pt modelId="{4051C819-709E-4D54-AAE7-B66D2AF4FA90}" type="pres">
      <dgm:prSet presAssocID="{5188C012-AFDF-46AE-B846-82B506EEEC98}" presName="txTwo" presStyleLbl="node2" presStyleIdx="2" presStyleCnt="4" custScaleY="1325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5036BB-AC6B-4B0B-9D47-E0D05605C130}" type="pres">
      <dgm:prSet presAssocID="{5188C012-AFDF-46AE-B846-82B506EEEC98}" presName="horzTwo" presStyleCnt="0"/>
      <dgm:spPr/>
    </dgm:pt>
    <dgm:pt modelId="{CE29D350-45B3-49A7-BBC2-DB9E8BEF4229}" type="pres">
      <dgm:prSet presAssocID="{E82CA5E0-4691-4B9D-AD56-726C6A6B0471}" presName="sibSpaceTwo" presStyleCnt="0"/>
      <dgm:spPr/>
    </dgm:pt>
    <dgm:pt modelId="{5465B8D5-4DA7-4961-8AE3-FEC38700A9D3}" type="pres">
      <dgm:prSet presAssocID="{C39F9292-E7AB-4989-9A3A-18132BB5EFFD}" presName="vertTwo" presStyleCnt="0"/>
      <dgm:spPr/>
    </dgm:pt>
    <dgm:pt modelId="{D95B6F86-FEE0-4AFE-9891-4BCADFDAEB57}" type="pres">
      <dgm:prSet presAssocID="{C39F9292-E7AB-4989-9A3A-18132BB5EFFD}" presName="txTwo" presStyleLbl="node2" presStyleIdx="3" presStyleCnt="4" custScaleY="1325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B799F8-2F74-4232-8F3B-944B401EBBE1}" type="pres">
      <dgm:prSet presAssocID="{C39F9292-E7AB-4989-9A3A-18132BB5EFFD}" presName="horzTwo" presStyleCnt="0"/>
      <dgm:spPr/>
    </dgm:pt>
  </dgm:ptLst>
  <dgm:cxnLst>
    <dgm:cxn modelId="{1A22EDFF-B01F-447F-9508-EFB17EDE1457}" srcId="{1D30822C-CBB4-425F-B6BD-9270A23F9B7D}" destId="{C11382EC-0AEA-434E-8E25-2673F1ACBB0A}" srcOrd="0" destOrd="0" parTransId="{4B24F989-76E1-4BC9-A642-1098C0A963AF}" sibTransId="{AFD081F8-D599-444A-AC93-D22926831DBB}"/>
    <dgm:cxn modelId="{2238C314-5D82-45DE-BA57-3AB1A80A23AC}" type="presOf" srcId="{C11382EC-0AEA-434E-8E25-2673F1ACBB0A}" destId="{A9B12F4A-AB59-425C-8D88-30E32BB35E77}" srcOrd="0" destOrd="0" presId="urn:microsoft.com/office/officeart/2005/8/layout/hierarchy4"/>
    <dgm:cxn modelId="{35E4FE51-B820-4CE1-8E48-8E020377FEC2}" srcId="{1D30822C-CBB4-425F-B6BD-9270A23F9B7D}" destId="{22E74B3D-9182-4477-9048-3C858F34A06D}" srcOrd="1" destOrd="0" parTransId="{BCAEA375-78D9-47C7-93C1-062CA3CA1ADE}" sibTransId="{CFA493D5-7DEF-4DCC-910A-F587B1CD35F1}"/>
    <dgm:cxn modelId="{F3017179-96A5-4F20-84A0-7F49B377A254}" type="presOf" srcId="{A89AC0C7-5B9F-42DC-BC8B-DDDF6D86AF17}" destId="{744BA233-25C9-43EE-92D8-4CA33731E3A8}" srcOrd="0" destOrd="0" presId="urn:microsoft.com/office/officeart/2005/8/layout/hierarchy4"/>
    <dgm:cxn modelId="{49C87B8A-1DF3-4CC8-AD84-5F3B36691FCD}" srcId="{1D30822C-CBB4-425F-B6BD-9270A23F9B7D}" destId="{C39F9292-E7AB-4989-9A3A-18132BB5EFFD}" srcOrd="3" destOrd="0" parTransId="{EAC6CEE1-ED83-45A9-B278-C6E50184B649}" sibTransId="{33567B2B-10CF-4158-9662-5A63F1D60139}"/>
    <dgm:cxn modelId="{9FF17F9B-3D31-4672-A49F-7D755908B8D4}" type="presOf" srcId="{1D30822C-CBB4-425F-B6BD-9270A23F9B7D}" destId="{6E7BA3CB-2D79-4BF0-8B5C-983A28F7859D}" srcOrd="0" destOrd="0" presId="urn:microsoft.com/office/officeart/2005/8/layout/hierarchy4"/>
    <dgm:cxn modelId="{0F7AC70B-4021-4191-B079-2F4E9803310A}" type="presOf" srcId="{5188C012-AFDF-46AE-B846-82B506EEEC98}" destId="{4051C819-709E-4D54-AAE7-B66D2AF4FA90}" srcOrd="0" destOrd="0" presId="urn:microsoft.com/office/officeart/2005/8/layout/hierarchy4"/>
    <dgm:cxn modelId="{D5AA9136-5480-4E8F-9EEC-EB15D857C90F}" type="presOf" srcId="{C39F9292-E7AB-4989-9A3A-18132BB5EFFD}" destId="{D95B6F86-FEE0-4AFE-9891-4BCADFDAEB57}" srcOrd="0" destOrd="0" presId="urn:microsoft.com/office/officeart/2005/8/layout/hierarchy4"/>
    <dgm:cxn modelId="{BBDDEED8-E5CE-474C-B969-7269BFA12252}" srcId="{A89AC0C7-5B9F-42DC-BC8B-DDDF6D86AF17}" destId="{1D30822C-CBB4-425F-B6BD-9270A23F9B7D}" srcOrd="0" destOrd="0" parTransId="{CE5822A1-16F1-433C-9F00-893CBA9A3D2C}" sibTransId="{7AD5FD08-5D54-41CA-9039-A86BF7B4B8D3}"/>
    <dgm:cxn modelId="{DF930320-3911-4C0F-9BC3-9DE9FED2BF57}" type="presOf" srcId="{22E74B3D-9182-4477-9048-3C858F34A06D}" destId="{C439C835-1BC4-4DE0-A1A6-50F07EB940EE}" srcOrd="0" destOrd="0" presId="urn:microsoft.com/office/officeart/2005/8/layout/hierarchy4"/>
    <dgm:cxn modelId="{A35AD6FB-B1E0-4B51-AB2E-716F511605AF}" srcId="{1D30822C-CBB4-425F-B6BD-9270A23F9B7D}" destId="{5188C012-AFDF-46AE-B846-82B506EEEC98}" srcOrd="2" destOrd="0" parTransId="{341BBC05-2E1F-425A-8D09-B30BD8879702}" sibTransId="{E82CA5E0-4691-4B9D-AD56-726C6A6B0471}"/>
    <dgm:cxn modelId="{0CE87529-C1CB-4AEA-9583-708B7F13D232}" type="presParOf" srcId="{744BA233-25C9-43EE-92D8-4CA33731E3A8}" destId="{0BB9C7F7-DFF9-467D-8F5B-B051E82C3683}" srcOrd="0" destOrd="0" presId="urn:microsoft.com/office/officeart/2005/8/layout/hierarchy4"/>
    <dgm:cxn modelId="{86F2F924-C8E3-4517-9E27-E921E3655CCA}" type="presParOf" srcId="{0BB9C7F7-DFF9-467D-8F5B-B051E82C3683}" destId="{6E7BA3CB-2D79-4BF0-8B5C-983A28F7859D}" srcOrd="0" destOrd="0" presId="urn:microsoft.com/office/officeart/2005/8/layout/hierarchy4"/>
    <dgm:cxn modelId="{7DAF0FBD-4E8B-4287-AFE7-F2916C7A68E3}" type="presParOf" srcId="{0BB9C7F7-DFF9-467D-8F5B-B051E82C3683}" destId="{C6D9029F-47D7-44C4-9A60-D2A4207DC121}" srcOrd="1" destOrd="0" presId="urn:microsoft.com/office/officeart/2005/8/layout/hierarchy4"/>
    <dgm:cxn modelId="{2ABD722A-BCB3-4CD7-A1F8-B11FA5C6272B}" type="presParOf" srcId="{0BB9C7F7-DFF9-467D-8F5B-B051E82C3683}" destId="{30C8E53B-F91D-44B0-BF58-6160889AD23C}" srcOrd="2" destOrd="0" presId="urn:microsoft.com/office/officeart/2005/8/layout/hierarchy4"/>
    <dgm:cxn modelId="{D5EEB651-DC8F-48EB-BF92-3744969FD7D8}" type="presParOf" srcId="{30C8E53B-F91D-44B0-BF58-6160889AD23C}" destId="{4C162968-BFEA-4042-BE7C-919CC0E0D352}" srcOrd="0" destOrd="0" presId="urn:microsoft.com/office/officeart/2005/8/layout/hierarchy4"/>
    <dgm:cxn modelId="{B42478AA-B70D-47B2-AB28-704379ACB969}" type="presParOf" srcId="{4C162968-BFEA-4042-BE7C-919CC0E0D352}" destId="{A9B12F4A-AB59-425C-8D88-30E32BB35E77}" srcOrd="0" destOrd="0" presId="urn:microsoft.com/office/officeart/2005/8/layout/hierarchy4"/>
    <dgm:cxn modelId="{3DA35741-FDA1-437E-B2D5-23E7EE3F719D}" type="presParOf" srcId="{4C162968-BFEA-4042-BE7C-919CC0E0D352}" destId="{F427D8D2-8AB2-4D88-A614-11D2DD672ED2}" srcOrd="1" destOrd="0" presId="urn:microsoft.com/office/officeart/2005/8/layout/hierarchy4"/>
    <dgm:cxn modelId="{509E2C28-AC65-471C-B0CF-EE8B13209ABC}" type="presParOf" srcId="{30C8E53B-F91D-44B0-BF58-6160889AD23C}" destId="{7F3B9D81-2434-460F-9394-69FE883AB64A}" srcOrd="1" destOrd="0" presId="urn:microsoft.com/office/officeart/2005/8/layout/hierarchy4"/>
    <dgm:cxn modelId="{A73AFFD1-093E-4DD4-BBAA-ACC371C2637A}" type="presParOf" srcId="{30C8E53B-F91D-44B0-BF58-6160889AD23C}" destId="{5249F772-43A7-4AE9-B14A-FEC8FB07E933}" srcOrd="2" destOrd="0" presId="urn:microsoft.com/office/officeart/2005/8/layout/hierarchy4"/>
    <dgm:cxn modelId="{59EEE528-2192-4011-9C38-8FB1CAFAC83B}" type="presParOf" srcId="{5249F772-43A7-4AE9-B14A-FEC8FB07E933}" destId="{C439C835-1BC4-4DE0-A1A6-50F07EB940EE}" srcOrd="0" destOrd="0" presId="urn:microsoft.com/office/officeart/2005/8/layout/hierarchy4"/>
    <dgm:cxn modelId="{AD36D061-03C7-4D86-AA90-B2F7E90D27AE}" type="presParOf" srcId="{5249F772-43A7-4AE9-B14A-FEC8FB07E933}" destId="{59C383A1-16D2-44FC-A517-73F6F74DD53D}" srcOrd="1" destOrd="0" presId="urn:microsoft.com/office/officeart/2005/8/layout/hierarchy4"/>
    <dgm:cxn modelId="{25CA96EC-B935-47B4-934C-353BDA3A064C}" type="presParOf" srcId="{30C8E53B-F91D-44B0-BF58-6160889AD23C}" destId="{326F819F-CED4-4FEB-8C32-E2BD5C36A0A1}" srcOrd="3" destOrd="0" presId="urn:microsoft.com/office/officeart/2005/8/layout/hierarchy4"/>
    <dgm:cxn modelId="{A7FF975F-2C06-4B49-83CD-76CAA737EB70}" type="presParOf" srcId="{30C8E53B-F91D-44B0-BF58-6160889AD23C}" destId="{1D4287BF-9009-44AD-A127-E0457F80D03C}" srcOrd="4" destOrd="0" presId="urn:microsoft.com/office/officeart/2005/8/layout/hierarchy4"/>
    <dgm:cxn modelId="{12A84DFE-B77B-42F9-9FF1-A9335271BA6C}" type="presParOf" srcId="{1D4287BF-9009-44AD-A127-E0457F80D03C}" destId="{4051C819-709E-4D54-AAE7-B66D2AF4FA90}" srcOrd="0" destOrd="0" presId="urn:microsoft.com/office/officeart/2005/8/layout/hierarchy4"/>
    <dgm:cxn modelId="{98636199-7E37-4844-8D51-E8F5E4099AD0}" type="presParOf" srcId="{1D4287BF-9009-44AD-A127-E0457F80D03C}" destId="{725036BB-AC6B-4B0B-9D47-E0D05605C130}" srcOrd="1" destOrd="0" presId="urn:microsoft.com/office/officeart/2005/8/layout/hierarchy4"/>
    <dgm:cxn modelId="{1440282C-E26D-4F0F-AD21-195AF6F5695F}" type="presParOf" srcId="{30C8E53B-F91D-44B0-BF58-6160889AD23C}" destId="{CE29D350-45B3-49A7-BBC2-DB9E8BEF4229}" srcOrd="5" destOrd="0" presId="urn:microsoft.com/office/officeart/2005/8/layout/hierarchy4"/>
    <dgm:cxn modelId="{CBAFF4EF-414E-40B3-ADFA-FD301A632E60}" type="presParOf" srcId="{30C8E53B-F91D-44B0-BF58-6160889AD23C}" destId="{5465B8D5-4DA7-4961-8AE3-FEC38700A9D3}" srcOrd="6" destOrd="0" presId="urn:microsoft.com/office/officeart/2005/8/layout/hierarchy4"/>
    <dgm:cxn modelId="{3A4D8626-5B6D-41C1-9173-6C76656873ED}" type="presParOf" srcId="{5465B8D5-4DA7-4961-8AE3-FEC38700A9D3}" destId="{D95B6F86-FEE0-4AFE-9891-4BCADFDAEB57}" srcOrd="0" destOrd="0" presId="urn:microsoft.com/office/officeart/2005/8/layout/hierarchy4"/>
    <dgm:cxn modelId="{4ACD8138-590E-4252-983E-66086F6261ED}" type="presParOf" srcId="{5465B8D5-4DA7-4961-8AE3-FEC38700A9D3}" destId="{93B799F8-2F74-4232-8F3B-944B401EBBE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3FADE4-8B7F-4D86-9B92-C3AC6B9E14A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7FF3CFB-1497-4817-AC04-CEF2F2F2919C}">
      <dgm:prSet custT="1"/>
      <dgm:spPr/>
      <dgm:t>
        <a:bodyPr/>
        <a:lstStyle/>
        <a:p>
          <a:pPr rtl="0"/>
          <a:r>
            <a:rPr lang="ru-RU" sz="1600" b="1" dirty="0" smtClean="0"/>
            <a:t>Разработана общая теория оценивания ненаблюдаемых экономических величин, характеризующаяся следующими свойствами:</a:t>
          </a:r>
          <a:endParaRPr lang="ru-RU" sz="1600" b="1" dirty="0"/>
        </a:p>
      </dgm:t>
    </dgm:pt>
    <dgm:pt modelId="{FCB9147C-626E-4381-A888-D67A61C07F71}" type="parTrans" cxnId="{6DB7C019-4165-4894-A362-888E7DA49053}">
      <dgm:prSet/>
      <dgm:spPr/>
      <dgm:t>
        <a:bodyPr/>
        <a:lstStyle/>
        <a:p>
          <a:endParaRPr lang="ru-RU" sz="1600" b="1"/>
        </a:p>
      </dgm:t>
    </dgm:pt>
    <dgm:pt modelId="{F877E08C-BF4A-4298-86D2-AF4A9868559A}" type="sibTrans" cxnId="{6DB7C019-4165-4894-A362-888E7DA49053}">
      <dgm:prSet/>
      <dgm:spPr/>
      <dgm:t>
        <a:bodyPr/>
        <a:lstStyle/>
        <a:p>
          <a:endParaRPr lang="ru-RU" sz="1600" b="1"/>
        </a:p>
      </dgm:t>
    </dgm:pt>
    <dgm:pt modelId="{C0C0575A-5318-4402-A36F-14DD8E0CD533}">
      <dgm:prSet custT="1"/>
      <dgm:spPr/>
      <dgm:t>
        <a:bodyPr/>
        <a:lstStyle/>
        <a:p>
          <a:pPr rtl="0"/>
          <a:r>
            <a:rPr lang="ru-RU" sz="1600" b="1" dirty="0" smtClean="0"/>
            <a:t>Совместным использованием множества различных сценариев, моделей, значений исходных данных</a:t>
          </a:r>
          <a:endParaRPr lang="ru-RU" sz="1600" b="1" dirty="0"/>
        </a:p>
      </dgm:t>
    </dgm:pt>
    <dgm:pt modelId="{94F9CBDD-F1C4-423B-BFB4-DC8418E4C5B5}" type="parTrans" cxnId="{8BF3988F-601A-4285-B8CC-E2CD6580550E}">
      <dgm:prSet custT="1"/>
      <dgm:spPr/>
      <dgm:t>
        <a:bodyPr/>
        <a:lstStyle/>
        <a:p>
          <a:endParaRPr lang="ru-RU" sz="1600" b="1"/>
        </a:p>
      </dgm:t>
    </dgm:pt>
    <dgm:pt modelId="{ECB310DA-6CAC-4504-AA9A-B59FC09A7BAD}" type="sibTrans" cxnId="{8BF3988F-601A-4285-B8CC-E2CD6580550E}">
      <dgm:prSet/>
      <dgm:spPr/>
      <dgm:t>
        <a:bodyPr/>
        <a:lstStyle/>
        <a:p>
          <a:endParaRPr lang="ru-RU" sz="1600" b="1"/>
        </a:p>
      </dgm:t>
    </dgm:pt>
    <dgm:pt modelId="{4102EADF-FFFD-4056-ABF7-3206595AB8CB}">
      <dgm:prSet custT="1"/>
      <dgm:spPr/>
      <dgm:t>
        <a:bodyPr/>
        <a:lstStyle/>
        <a:p>
          <a:pPr rtl="0"/>
          <a:r>
            <a:rPr lang="ru-RU" sz="1600" b="1" smtClean="0"/>
            <a:t>Применением статистического моделирования</a:t>
          </a:r>
          <a:endParaRPr lang="ru-RU" sz="1600" b="1"/>
        </a:p>
      </dgm:t>
    </dgm:pt>
    <dgm:pt modelId="{6C60C9D5-E909-4E3D-8EE0-723D00FAB642}" type="parTrans" cxnId="{A668A2C5-14AB-4FF4-8980-46391D2D9DD3}">
      <dgm:prSet custT="1"/>
      <dgm:spPr/>
      <dgm:t>
        <a:bodyPr/>
        <a:lstStyle/>
        <a:p>
          <a:endParaRPr lang="ru-RU" sz="1600" b="1"/>
        </a:p>
      </dgm:t>
    </dgm:pt>
    <dgm:pt modelId="{653FE0CD-93CC-46FE-94A8-266C4988FDC3}" type="sibTrans" cxnId="{A668A2C5-14AB-4FF4-8980-46391D2D9DD3}">
      <dgm:prSet/>
      <dgm:spPr/>
      <dgm:t>
        <a:bodyPr/>
        <a:lstStyle/>
        <a:p>
          <a:endParaRPr lang="ru-RU" sz="1600" b="1"/>
        </a:p>
      </dgm:t>
    </dgm:pt>
    <dgm:pt modelId="{B98F987F-256C-4D25-87F1-A745A69C083F}">
      <dgm:prSet custT="1"/>
      <dgm:spPr/>
      <dgm:t>
        <a:bodyPr/>
        <a:lstStyle/>
        <a:p>
          <a:pPr rtl="0"/>
          <a:r>
            <a:rPr lang="ru-RU" sz="1600" b="1" smtClean="0"/>
            <a:t>Получением устойчивой, воспроизводимой оценки</a:t>
          </a:r>
          <a:endParaRPr lang="ru-RU" sz="1600" b="1"/>
        </a:p>
      </dgm:t>
    </dgm:pt>
    <dgm:pt modelId="{0BF8DAE8-7C58-4C35-BC0A-E24268C2E983}" type="parTrans" cxnId="{1A6D7400-4895-4849-A85F-4C6386BC5E0E}">
      <dgm:prSet custT="1"/>
      <dgm:spPr/>
      <dgm:t>
        <a:bodyPr/>
        <a:lstStyle/>
        <a:p>
          <a:endParaRPr lang="ru-RU" sz="1600" b="1"/>
        </a:p>
      </dgm:t>
    </dgm:pt>
    <dgm:pt modelId="{F9CB9BBB-5440-4102-9C3F-48B33EAC75A2}" type="sibTrans" cxnId="{1A6D7400-4895-4849-A85F-4C6386BC5E0E}">
      <dgm:prSet/>
      <dgm:spPr/>
      <dgm:t>
        <a:bodyPr/>
        <a:lstStyle/>
        <a:p>
          <a:endParaRPr lang="ru-RU" sz="1600" b="1"/>
        </a:p>
      </dgm:t>
    </dgm:pt>
    <dgm:pt modelId="{3A0D87A2-5199-489F-A29B-13FD08A65723}">
      <dgm:prSet custT="1"/>
      <dgm:spPr/>
      <dgm:t>
        <a:bodyPr/>
        <a:lstStyle/>
        <a:p>
          <a:pPr rtl="0"/>
          <a:r>
            <a:rPr lang="ru-RU" sz="1600" b="1" smtClean="0"/>
            <a:t>Достижением наименьшей абсолютной ошибки оценивания</a:t>
          </a:r>
          <a:endParaRPr lang="ru-RU" sz="1600" b="1"/>
        </a:p>
      </dgm:t>
    </dgm:pt>
    <dgm:pt modelId="{0597B184-750A-4184-B687-FB7C769FCFFE}" type="parTrans" cxnId="{71D698AF-B159-4FF9-A1CB-9FF1A913352B}">
      <dgm:prSet custT="1"/>
      <dgm:spPr/>
      <dgm:t>
        <a:bodyPr/>
        <a:lstStyle/>
        <a:p>
          <a:endParaRPr lang="ru-RU" sz="1600" b="1"/>
        </a:p>
      </dgm:t>
    </dgm:pt>
    <dgm:pt modelId="{3A24C943-2BB0-456B-8B9B-6A14CE7C5FEF}" type="sibTrans" cxnId="{71D698AF-B159-4FF9-A1CB-9FF1A913352B}">
      <dgm:prSet/>
      <dgm:spPr/>
      <dgm:t>
        <a:bodyPr/>
        <a:lstStyle/>
        <a:p>
          <a:endParaRPr lang="ru-RU" sz="1600" b="1"/>
        </a:p>
      </dgm:t>
    </dgm:pt>
    <dgm:pt modelId="{637F7C6F-2BBA-4941-B4BF-C9C9F301F809}">
      <dgm:prSet custT="1"/>
      <dgm:spPr/>
      <dgm:t>
        <a:bodyPr/>
        <a:lstStyle/>
        <a:p>
          <a:pPr rtl="0"/>
          <a:r>
            <a:rPr lang="ru-RU" sz="1600" b="1" smtClean="0"/>
            <a:t>Независимостью от решаемой задачи оценивания, стандартизуемостью</a:t>
          </a:r>
          <a:endParaRPr lang="ru-RU" sz="1600" b="1"/>
        </a:p>
      </dgm:t>
    </dgm:pt>
    <dgm:pt modelId="{2F9BFC5F-9046-4DB4-AC79-2258DEBEA173}" type="parTrans" cxnId="{A1395159-4914-4E24-97DD-1AF22C659BC1}">
      <dgm:prSet custT="1"/>
      <dgm:spPr/>
      <dgm:t>
        <a:bodyPr/>
        <a:lstStyle/>
        <a:p>
          <a:endParaRPr lang="ru-RU" sz="1600" b="1"/>
        </a:p>
      </dgm:t>
    </dgm:pt>
    <dgm:pt modelId="{8E9894B4-0CD5-4543-9E2A-EAF8235C117F}" type="sibTrans" cxnId="{A1395159-4914-4E24-97DD-1AF22C659BC1}">
      <dgm:prSet/>
      <dgm:spPr/>
      <dgm:t>
        <a:bodyPr/>
        <a:lstStyle/>
        <a:p>
          <a:endParaRPr lang="ru-RU" sz="1600" b="1"/>
        </a:p>
      </dgm:t>
    </dgm:pt>
    <dgm:pt modelId="{F8FEE323-CB3D-41C1-993E-6852EFE312D1}">
      <dgm:prSet custT="1"/>
      <dgm:spPr/>
      <dgm:t>
        <a:bodyPr/>
        <a:lstStyle/>
        <a:p>
          <a:pPr rtl="0"/>
          <a:r>
            <a:rPr lang="ru-RU" sz="1600" b="1" smtClean="0"/>
            <a:t>Простотой вычислительной реализации</a:t>
          </a:r>
          <a:endParaRPr lang="ru-RU" sz="1600" b="1"/>
        </a:p>
      </dgm:t>
    </dgm:pt>
    <dgm:pt modelId="{09F88304-C1CD-4EE3-A1F7-E4E02410B06B}" type="parTrans" cxnId="{596D118C-F1FE-4430-BFE4-FFF6FBCC55CD}">
      <dgm:prSet custT="1"/>
      <dgm:spPr/>
      <dgm:t>
        <a:bodyPr/>
        <a:lstStyle/>
        <a:p>
          <a:endParaRPr lang="ru-RU" sz="1600" b="1"/>
        </a:p>
      </dgm:t>
    </dgm:pt>
    <dgm:pt modelId="{16C9A2C4-3007-4478-B306-13861167F735}" type="sibTrans" cxnId="{596D118C-F1FE-4430-BFE4-FFF6FBCC55CD}">
      <dgm:prSet/>
      <dgm:spPr/>
      <dgm:t>
        <a:bodyPr/>
        <a:lstStyle/>
        <a:p>
          <a:endParaRPr lang="ru-RU" sz="1600" b="1"/>
        </a:p>
      </dgm:t>
    </dgm:pt>
    <dgm:pt modelId="{7B55D759-C075-442C-B59C-4B392D23BF9C}" type="pres">
      <dgm:prSet presAssocID="{973FADE4-8B7F-4D86-9B92-C3AC6B9E14A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463A22-C0FA-4867-90D8-E1D9FEEF10F5}" type="pres">
      <dgm:prSet presAssocID="{77FF3CFB-1497-4817-AC04-CEF2F2F2919C}" presName="root1" presStyleCnt="0"/>
      <dgm:spPr/>
    </dgm:pt>
    <dgm:pt modelId="{4D611611-A45E-4D7B-A358-394629694D89}" type="pres">
      <dgm:prSet presAssocID="{77FF3CFB-1497-4817-AC04-CEF2F2F2919C}" presName="LevelOneTextNode" presStyleLbl="node0" presStyleIdx="0" presStyleCnt="1" custScaleX="2510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3D5437-194A-4215-A9A2-836639CEF979}" type="pres">
      <dgm:prSet presAssocID="{77FF3CFB-1497-4817-AC04-CEF2F2F2919C}" presName="level2hierChild" presStyleCnt="0"/>
      <dgm:spPr/>
    </dgm:pt>
    <dgm:pt modelId="{786379D8-3671-4FB7-B0D8-72643F425177}" type="pres">
      <dgm:prSet presAssocID="{94F9CBDD-F1C4-423B-BFB4-DC8418E4C5B5}" presName="conn2-1" presStyleLbl="parChTrans1D2" presStyleIdx="0" presStyleCnt="6" custScaleX="2000000"/>
      <dgm:spPr/>
    </dgm:pt>
    <dgm:pt modelId="{B97798A3-9335-4631-ACEB-AECF479B7125}" type="pres">
      <dgm:prSet presAssocID="{94F9CBDD-F1C4-423B-BFB4-DC8418E4C5B5}" presName="connTx" presStyleLbl="parChTrans1D2" presStyleIdx="0" presStyleCnt="6"/>
      <dgm:spPr/>
    </dgm:pt>
    <dgm:pt modelId="{3FDBC758-5DC3-4455-AF8B-7B1984219CE4}" type="pres">
      <dgm:prSet presAssocID="{C0C0575A-5318-4402-A36F-14DD8E0CD533}" presName="root2" presStyleCnt="0"/>
      <dgm:spPr/>
    </dgm:pt>
    <dgm:pt modelId="{B5F4C98B-9277-44FB-9BEB-0CD94AB0D526}" type="pres">
      <dgm:prSet presAssocID="{C0C0575A-5318-4402-A36F-14DD8E0CD533}" presName="LevelTwoTextNode" presStyleLbl="node2" presStyleIdx="0" presStyleCnt="6" custScaleX="236863">
        <dgm:presLayoutVars>
          <dgm:chPref val="3"/>
        </dgm:presLayoutVars>
      </dgm:prSet>
      <dgm:spPr/>
    </dgm:pt>
    <dgm:pt modelId="{E4756928-3D88-42C7-AA6E-2FB7E29DF9CA}" type="pres">
      <dgm:prSet presAssocID="{C0C0575A-5318-4402-A36F-14DD8E0CD533}" presName="level3hierChild" presStyleCnt="0"/>
      <dgm:spPr/>
    </dgm:pt>
    <dgm:pt modelId="{6749CB3F-415D-4DA4-B39F-04F389DC33E5}" type="pres">
      <dgm:prSet presAssocID="{6C60C9D5-E909-4E3D-8EE0-723D00FAB642}" presName="conn2-1" presStyleLbl="parChTrans1D2" presStyleIdx="1" presStyleCnt="6" custScaleX="2000000"/>
      <dgm:spPr/>
    </dgm:pt>
    <dgm:pt modelId="{6BCD439D-86A6-4A17-9BC7-26D4333E941A}" type="pres">
      <dgm:prSet presAssocID="{6C60C9D5-E909-4E3D-8EE0-723D00FAB642}" presName="connTx" presStyleLbl="parChTrans1D2" presStyleIdx="1" presStyleCnt="6"/>
      <dgm:spPr/>
    </dgm:pt>
    <dgm:pt modelId="{29ACD1D2-DABA-4BC3-B555-3200E147ECE3}" type="pres">
      <dgm:prSet presAssocID="{4102EADF-FFFD-4056-ABF7-3206595AB8CB}" presName="root2" presStyleCnt="0"/>
      <dgm:spPr/>
    </dgm:pt>
    <dgm:pt modelId="{B4CC9819-79E1-46DD-9A0E-CBED6B94DA55}" type="pres">
      <dgm:prSet presAssocID="{4102EADF-FFFD-4056-ABF7-3206595AB8CB}" presName="LevelTwoTextNode" presStyleLbl="node2" presStyleIdx="1" presStyleCnt="6" custScaleX="236863">
        <dgm:presLayoutVars>
          <dgm:chPref val="3"/>
        </dgm:presLayoutVars>
      </dgm:prSet>
      <dgm:spPr/>
    </dgm:pt>
    <dgm:pt modelId="{51B1F4DE-D159-4E71-9F17-EEAD68CBACA0}" type="pres">
      <dgm:prSet presAssocID="{4102EADF-FFFD-4056-ABF7-3206595AB8CB}" presName="level3hierChild" presStyleCnt="0"/>
      <dgm:spPr/>
    </dgm:pt>
    <dgm:pt modelId="{5ABC0191-0235-4697-A28E-38F4B2B888DF}" type="pres">
      <dgm:prSet presAssocID="{0BF8DAE8-7C58-4C35-BC0A-E24268C2E983}" presName="conn2-1" presStyleLbl="parChTrans1D2" presStyleIdx="2" presStyleCnt="6" custScaleX="2000000"/>
      <dgm:spPr/>
    </dgm:pt>
    <dgm:pt modelId="{B95CE4B9-19C3-4B62-AD2D-B002F47F3EF4}" type="pres">
      <dgm:prSet presAssocID="{0BF8DAE8-7C58-4C35-BC0A-E24268C2E983}" presName="connTx" presStyleLbl="parChTrans1D2" presStyleIdx="2" presStyleCnt="6"/>
      <dgm:spPr/>
    </dgm:pt>
    <dgm:pt modelId="{EBDF57B6-A5AE-49AF-B52A-C113D3D0F45A}" type="pres">
      <dgm:prSet presAssocID="{B98F987F-256C-4D25-87F1-A745A69C083F}" presName="root2" presStyleCnt="0"/>
      <dgm:spPr/>
    </dgm:pt>
    <dgm:pt modelId="{97CA3F5F-4046-46D7-92A4-38D0BADF9071}" type="pres">
      <dgm:prSet presAssocID="{B98F987F-256C-4D25-87F1-A745A69C083F}" presName="LevelTwoTextNode" presStyleLbl="node2" presStyleIdx="2" presStyleCnt="6" custScaleX="236863">
        <dgm:presLayoutVars>
          <dgm:chPref val="3"/>
        </dgm:presLayoutVars>
      </dgm:prSet>
      <dgm:spPr/>
    </dgm:pt>
    <dgm:pt modelId="{A7C4205C-ADF1-43AE-9993-075246C93661}" type="pres">
      <dgm:prSet presAssocID="{B98F987F-256C-4D25-87F1-A745A69C083F}" presName="level3hierChild" presStyleCnt="0"/>
      <dgm:spPr/>
    </dgm:pt>
    <dgm:pt modelId="{B138265E-D43E-4ADC-A6E9-EF63B53F5EAC}" type="pres">
      <dgm:prSet presAssocID="{0597B184-750A-4184-B687-FB7C769FCFFE}" presName="conn2-1" presStyleLbl="parChTrans1D2" presStyleIdx="3" presStyleCnt="6" custScaleX="2000000"/>
      <dgm:spPr/>
    </dgm:pt>
    <dgm:pt modelId="{2ECE7104-9A0A-4C9D-A11D-8D0D9515F71E}" type="pres">
      <dgm:prSet presAssocID="{0597B184-750A-4184-B687-FB7C769FCFFE}" presName="connTx" presStyleLbl="parChTrans1D2" presStyleIdx="3" presStyleCnt="6"/>
      <dgm:spPr/>
    </dgm:pt>
    <dgm:pt modelId="{90DAD079-F23D-4511-8F00-E119E833D24B}" type="pres">
      <dgm:prSet presAssocID="{3A0D87A2-5199-489F-A29B-13FD08A65723}" presName="root2" presStyleCnt="0"/>
      <dgm:spPr/>
    </dgm:pt>
    <dgm:pt modelId="{050CE2A6-D00D-40FB-AC8C-BD3C799687EF}" type="pres">
      <dgm:prSet presAssocID="{3A0D87A2-5199-489F-A29B-13FD08A65723}" presName="LevelTwoTextNode" presStyleLbl="node2" presStyleIdx="3" presStyleCnt="6" custScaleX="236863">
        <dgm:presLayoutVars>
          <dgm:chPref val="3"/>
        </dgm:presLayoutVars>
      </dgm:prSet>
      <dgm:spPr/>
    </dgm:pt>
    <dgm:pt modelId="{4430783B-380A-49F4-933B-2B171C4BD721}" type="pres">
      <dgm:prSet presAssocID="{3A0D87A2-5199-489F-A29B-13FD08A65723}" presName="level3hierChild" presStyleCnt="0"/>
      <dgm:spPr/>
    </dgm:pt>
    <dgm:pt modelId="{D287D701-DBAF-45AD-B931-EEB1ADF62DC5}" type="pres">
      <dgm:prSet presAssocID="{2F9BFC5F-9046-4DB4-AC79-2258DEBEA173}" presName="conn2-1" presStyleLbl="parChTrans1D2" presStyleIdx="4" presStyleCnt="6" custScaleX="2000000"/>
      <dgm:spPr/>
    </dgm:pt>
    <dgm:pt modelId="{E26EC227-C748-48BF-9651-9E013579CA36}" type="pres">
      <dgm:prSet presAssocID="{2F9BFC5F-9046-4DB4-AC79-2258DEBEA173}" presName="connTx" presStyleLbl="parChTrans1D2" presStyleIdx="4" presStyleCnt="6"/>
      <dgm:spPr/>
    </dgm:pt>
    <dgm:pt modelId="{2EFA8BE2-6469-4763-915A-4EB6B9B5C7B2}" type="pres">
      <dgm:prSet presAssocID="{637F7C6F-2BBA-4941-B4BF-C9C9F301F809}" presName="root2" presStyleCnt="0"/>
      <dgm:spPr/>
    </dgm:pt>
    <dgm:pt modelId="{8FDDC6C6-A93A-460C-92B7-2B2EEB84B949}" type="pres">
      <dgm:prSet presAssocID="{637F7C6F-2BBA-4941-B4BF-C9C9F301F809}" presName="LevelTwoTextNode" presStyleLbl="node2" presStyleIdx="4" presStyleCnt="6" custScaleX="236863">
        <dgm:presLayoutVars>
          <dgm:chPref val="3"/>
        </dgm:presLayoutVars>
      </dgm:prSet>
      <dgm:spPr/>
    </dgm:pt>
    <dgm:pt modelId="{E220B570-5AA4-455D-8E26-F245593785F9}" type="pres">
      <dgm:prSet presAssocID="{637F7C6F-2BBA-4941-B4BF-C9C9F301F809}" presName="level3hierChild" presStyleCnt="0"/>
      <dgm:spPr/>
    </dgm:pt>
    <dgm:pt modelId="{1BDA6CA4-03C7-4A99-BC89-F9006696FCD7}" type="pres">
      <dgm:prSet presAssocID="{09F88304-C1CD-4EE3-A1F7-E4E02410B06B}" presName="conn2-1" presStyleLbl="parChTrans1D2" presStyleIdx="5" presStyleCnt="6" custScaleX="2000000"/>
      <dgm:spPr/>
    </dgm:pt>
    <dgm:pt modelId="{45C45782-7A8A-4BC3-A196-FD072677062A}" type="pres">
      <dgm:prSet presAssocID="{09F88304-C1CD-4EE3-A1F7-E4E02410B06B}" presName="connTx" presStyleLbl="parChTrans1D2" presStyleIdx="5" presStyleCnt="6"/>
      <dgm:spPr/>
    </dgm:pt>
    <dgm:pt modelId="{06D754CD-6943-4DF5-A4D0-6A8EF7F603A0}" type="pres">
      <dgm:prSet presAssocID="{F8FEE323-CB3D-41C1-993E-6852EFE312D1}" presName="root2" presStyleCnt="0"/>
      <dgm:spPr/>
    </dgm:pt>
    <dgm:pt modelId="{058841A8-4876-4041-885A-F03B0C3C3B9B}" type="pres">
      <dgm:prSet presAssocID="{F8FEE323-CB3D-41C1-993E-6852EFE312D1}" presName="LevelTwoTextNode" presStyleLbl="node2" presStyleIdx="5" presStyleCnt="6" custScaleX="236863">
        <dgm:presLayoutVars>
          <dgm:chPref val="3"/>
        </dgm:presLayoutVars>
      </dgm:prSet>
      <dgm:spPr/>
    </dgm:pt>
    <dgm:pt modelId="{1CD08FD8-8D4C-4310-999A-3A978FC2558A}" type="pres">
      <dgm:prSet presAssocID="{F8FEE323-CB3D-41C1-993E-6852EFE312D1}" presName="level3hierChild" presStyleCnt="0"/>
      <dgm:spPr/>
    </dgm:pt>
  </dgm:ptLst>
  <dgm:cxnLst>
    <dgm:cxn modelId="{767666AC-4979-4C88-9354-A739F5F21DEE}" type="presOf" srcId="{F8FEE323-CB3D-41C1-993E-6852EFE312D1}" destId="{058841A8-4876-4041-885A-F03B0C3C3B9B}" srcOrd="0" destOrd="0" presId="urn:microsoft.com/office/officeart/2008/layout/HorizontalMultiLevelHierarchy"/>
    <dgm:cxn modelId="{368BA9AD-8A27-4C25-8CBA-3B2802E9F1B0}" type="presOf" srcId="{09F88304-C1CD-4EE3-A1F7-E4E02410B06B}" destId="{45C45782-7A8A-4BC3-A196-FD072677062A}" srcOrd="1" destOrd="0" presId="urn:microsoft.com/office/officeart/2008/layout/HorizontalMultiLevelHierarchy"/>
    <dgm:cxn modelId="{5B7F8970-EE51-4758-ADE0-1BB6546082C9}" type="presOf" srcId="{0597B184-750A-4184-B687-FB7C769FCFFE}" destId="{2ECE7104-9A0A-4C9D-A11D-8D0D9515F71E}" srcOrd="1" destOrd="0" presId="urn:microsoft.com/office/officeart/2008/layout/HorizontalMultiLevelHierarchy"/>
    <dgm:cxn modelId="{A1395159-4914-4E24-97DD-1AF22C659BC1}" srcId="{77FF3CFB-1497-4817-AC04-CEF2F2F2919C}" destId="{637F7C6F-2BBA-4941-B4BF-C9C9F301F809}" srcOrd="4" destOrd="0" parTransId="{2F9BFC5F-9046-4DB4-AC79-2258DEBEA173}" sibTransId="{8E9894B4-0CD5-4543-9E2A-EAF8235C117F}"/>
    <dgm:cxn modelId="{A1259DD8-4090-4726-9660-C69B0DA94459}" type="presOf" srcId="{4102EADF-FFFD-4056-ABF7-3206595AB8CB}" destId="{B4CC9819-79E1-46DD-9A0E-CBED6B94DA55}" srcOrd="0" destOrd="0" presId="urn:microsoft.com/office/officeart/2008/layout/HorizontalMultiLevelHierarchy"/>
    <dgm:cxn modelId="{1A6D7400-4895-4849-A85F-4C6386BC5E0E}" srcId="{77FF3CFB-1497-4817-AC04-CEF2F2F2919C}" destId="{B98F987F-256C-4D25-87F1-A745A69C083F}" srcOrd="2" destOrd="0" parTransId="{0BF8DAE8-7C58-4C35-BC0A-E24268C2E983}" sibTransId="{F9CB9BBB-5440-4102-9C3F-48B33EAC75A2}"/>
    <dgm:cxn modelId="{71D698AF-B159-4FF9-A1CB-9FF1A913352B}" srcId="{77FF3CFB-1497-4817-AC04-CEF2F2F2919C}" destId="{3A0D87A2-5199-489F-A29B-13FD08A65723}" srcOrd="3" destOrd="0" parTransId="{0597B184-750A-4184-B687-FB7C769FCFFE}" sibTransId="{3A24C943-2BB0-456B-8B9B-6A14CE7C5FEF}"/>
    <dgm:cxn modelId="{596D118C-F1FE-4430-BFE4-FFF6FBCC55CD}" srcId="{77FF3CFB-1497-4817-AC04-CEF2F2F2919C}" destId="{F8FEE323-CB3D-41C1-993E-6852EFE312D1}" srcOrd="5" destOrd="0" parTransId="{09F88304-C1CD-4EE3-A1F7-E4E02410B06B}" sibTransId="{16C9A2C4-3007-4478-B306-13861167F735}"/>
    <dgm:cxn modelId="{8BF3988F-601A-4285-B8CC-E2CD6580550E}" srcId="{77FF3CFB-1497-4817-AC04-CEF2F2F2919C}" destId="{C0C0575A-5318-4402-A36F-14DD8E0CD533}" srcOrd="0" destOrd="0" parTransId="{94F9CBDD-F1C4-423B-BFB4-DC8418E4C5B5}" sibTransId="{ECB310DA-6CAC-4504-AA9A-B59FC09A7BAD}"/>
    <dgm:cxn modelId="{E7BDF59C-E1AA-4504-B128-26202C099D14}" type="presOf" srcId="{94F9CBDD-F1C4-423B-BFB4-DC8418E4C5B5}" destId="{B97798A3-9335-4631-ACEB-AECF479B7125}" srcOrd="1" destOrd="0" presId="urn:microsoft.com/office/officeart/2008/layout/HorizontalMultiLevelHierarchy"/>
    <dgm:cxn modelId="{89A08199-1876-4EF2-B119-32D1820DFCE8}" type="presOf" srcId="{C0C0575A-5318-4402-A36F-14DD8E0CD533}" destId="{B5F4C98B-9277-44FB-9BEB-0CD94AB0D526}" srcOrd="0" destOrd="0" presId="urn:microsoft.com/office/officeart/2008/layout/HorizontalMultiLevelHierarchy"/>
    <dgm:cxn modelId="{B6318A64-1325-4A33-AE21-8B4EBD048A8C}" type="presOf" srcId="{94F9CBDD-F1C4-423B-BFB4-DC8418E4C5B5}" destId="{786379D8-3671-4FB7-B0D8-72643F425177}" srcOrd="0" destOrd="0" presId="urn:microsoft.com/office/officeart/2008/layout/HorizontalMultiLevelHierarchy"/>
    <dgm:cxn modelId="{777FD8E6-A5A4-4308-9DDF-AE20B1272850}" type="presOf" srcId="{2F9BFC5F-9046-4DB4-AC79-2258DEBEA173}" destId="{D287D701-DBAF-45AD-B931-EEB1ADF62DC5}" srcOrd="0" destOrd="0" presId="urn:microsoft.com/office/officeart/2008/layout/HorizontalMultiLevelHierarchy"/>
    <dgm:cxn modelId="{8223BB20-8C83-49EF-8E71-25296948FC70}" type="presOf" srcId="{0BF8DAE8-7C58-4C35-BC0A-E24268C2E983}" destId="{5ABC0191-0235-4697-A28E-38F4B2B888DF}" srcOrd="0" destOrd="0" presId="urn:microsoft.com/office/officeart/2008/layout/HorizontalMultiLevelHierarchy"/>
    <dgm:cxn modelId="{9AF3256C-0BA8-463B-B229-7950B9B0B579}" type="presOf" srcId="{B98F987F-256C-4D25-87F1-A745A69C083F}" destId="{97CA3F5F-4046-46D7-92A4-38D0BADF9071}" srcOrd="0" destOrd="0" presId="urn:microsoft.com/office/officeart/2008/layout/HorizontalMultiLevelHierarchy"/>
    <dgm:cxn modelId="{E47D7033-7745-4A66-B80F-470AE5B59BFA}" type="presOf" srcId="{0597B184-750A-4184-B687-FB7C769FCFFE}" destId="{B138265E-D43E-4ADC-A6E9-EF63B53F5EAC}" srcOrd="0" destOrd="0" presId="urn:microsoft.com/office/officeart/2008/layout/HorizontalMultiLevelHierarchy"/>
    <dgm:cxn modelId="{61F905F5-DF71-4164-8E36-CF0D9A8C86B7}" type="presOf" srcId="{2F9BFC5F-9046-4DB4-AC79-2258DEBEA173}" destId="{E26EC227-C748-48BF-9651-9E013579CA36}" srcOrd="1" destOrd="0" presId="urn:microsoft.com/office/officeart/2008/layout/HorizontalMultiLevelHierarchy"/>
    <dgm:cxn modelId="{8F99C946-96E6-4C1A-91C4-3A76C3E9D631}" type="presOf" srcId="{77FF3CFB-1497-4817-AC04-CEF2F2F2919C}" destId="{4D611611-A45E-4D7B-A358-394629694D89}" srcOrd="0" destOrd="0" presId="urn:microsoft.com/office/officeart/2008/layout/HorizontalMultiLevelHierarchy"/>
    <dgm:cxn modelId="{71513F65-A43F-4795-A578-8E289B3F4D1D}" type="presOf" srcId="{3A0D87A2-5199-489F-A29B-13FD08A65723}" destId="{050CE2A6-D00D-40FB-AC8C-BD3C799687EF}" srcOrd="0" destOrd="0" presId="urn:microsoft.com/office/officeart/2008/layout/HorizontalMultiLevelHierarchy"/>
    <dgm:cxn modelId="{D08711D7-46DF-4456-BE55-70F13A8B2D8D}" type="presOf" srcId="{637F7C6F-2BBA-4941-B4BF-C9C9F301F809}" destId="{8FDDC6C6-A93A-460C-92B7-2B2EEB84B949}" srcOrd="0" destOrd="0" presId="urn:microsoft.com/office/officeart/2008/layout/HorizontalMultiLevelHierarchy"/>
    <dgm:cxn modelId="{A668A2C5-14AB-4FF4-8980-46391D2D9DD3}" srcId="{77FF3CFB-1497-4817-AC04-CEF2F2F2919C}" destId="{4102EADF-FFFD-4056-ABF7-3206595AB8CB}" srcOrd="1" destOrd="0" parTransId="{6C60C9D5-E909-4E3D-8EE0-723D00FAB642}" sibTransId="{653FE0CD-93CC-46FE-94A8-266C4988FDC3}"/>
    <dgm:cxn modelId="{7C5D0857-0A7E-4446-B339-4CF292A1232B}" type="presOf" srcId="{6C60C9D5-E909-4E3D-8EE0-723D00FAB642}" destId="{6749CB3F-415D-4DA4-B39F-04F389DC33E5}" srcOrd="0" destOrd="0" presId="urn:microsoft.com/office/officeart/2008/layout/HorizontalMultiLevelHierarchy"/>
    <dgm:cxn modelId="{EA40E0FB-074A-4CEB-A5AA-C06753D2CA7F}" type="presOf" srcId="{09F88304-C1CD-4EE3-A1F7-E4E02410B06B}" destId="{1BDA6CA4-03C7-4A99-BC89-F9006696FCD7}" srcOrd="0" destOrd="0" presId="urn:microsoft.com/office/officeart/2008/layout/HorizontalMultiLevelHierarchy"/>
    <dgm:cxn modelId="{16B1C9F8-2DC9-4A39-BD0B-26ED6C50C78D}" type="presOf" srcId="{0BF8DAE8-7C58-4C35-BC0A-E24268C2E983}" destId="{B95CE4B9-19C3-4B62-AD2D-B002F47F3EF4}" srcOrd="1" destOrd="0" presId="urn:microsoft.com/office/officeart/2008/layout/HorizontalMultiLevelHierarchy"/>
    <dgm:cxn modelId="{6DB7C019-4165-4894-A362-888E7DA49053}" srcId="{973FADE4-8B7F-4D86-9B92-C3AC6B9E14A6}" destId="{77FF3CFB-1497-4817-AC04-CEF2F2F2919C}" srcOrd="0" destOrd="0" parTransId="{FCB9147C-626E-4381-A888-D67A61C07F71}" sibTransId="{F877E08C-BF4A-4298-86D2-AF4A9868559A}"/>
    <dgm:cxn modelId="{AD6A2465-E7AF-46E9-A739-DD30A23655E6}" type="presOf" srcId="{6C60C9D5-E909-4E3D-8EE0-723D00FAB642}" destId="{6BCD439D-86A6-4A17-9BC7-26D4333E941A}" srcOrd="1" destOrd="0" presId="urn:microsoft.com/office/officeart/2008/layout/HorizontalMultiLevelHierarchy"/>
    <dgm:cxn modelId="{2D707946-7617-42EE-99DF-4A7F1BA507D6}" type="presOf" srcId="{973FADE4-8B7F-4D86-9B92-C3AC6B9E14A6}" destId="{7B55D759-C075-442C-B59C-4B392D23BF9C}" srcOrd="0" destOrd="0" presId="urn:microsoft.com/office/officeart/2008/layout/HorizontalMultiLevelHierarchy"/>
    <dgm:cxn modelId="{4A23A125-FFC9-4A69-A809-94BD0A32E47B}" type="presParOf" srcId="{7B55D759-C075-442C-B59C-4B392D23BF9C}" destId="{D8463A22-C0FA-4867-90D8-E1D9FEEF10F5}" srcOrd="0" destOrd="0" presId="urn:microsoft.com/office/officeart/2008/layout/HorizontalMultiLevelHierarchy"/>
    <dgm:cxn modelId="{64368134-CCAB-428E-9535-C69A89534D57}" type="presParOf" srcId="{D8463A22-C0FA-4867-90D8-E1D9FEEF10F5}" destId="{4D611611-A45E-4D7B-A358-394629694D89}" srcOrd="0" destOrd="0" presId="urn:microsoft.com/office/officeart/2008/layout/HorizontalMultiLevelHierarchy"/>
    <dgm:cxn modelId="{8F1FA3E0-0E89-42FB-B0AA-945A951C417D}" type="presParOf" srcId="{D8463A22-C0FA-4867-90D8-E1D9FEEF10F5}" destId="{D13D5437-194A-4215-A9A2-836639CEF979}" srcOrd="1" destOrd="0" presId="urn:microsoft.com/office/officeart/2008/layout/HorizontalMultiLevelHierarchy"/>
    <dgm:cxn modelId="{62DA02F0-8EF0-4E61-94B2-F97D0F2B67A2}" type="presParOf" srcId="{D13D5437-194A-4215-A9A2-836639CEF979}" destId="{786379D8-3671-4FB7-B0D8-72643F425177}" srcOrd="0" destOrd="0" presId="urn:microsoft.com/office/officeart/2008/layout/HorizontalMultiLevelHierarchy"/>
    <dgm:cxn modelId="{00B81515-CCF4-43EF-B4C9-554A5957498A}" type="presParOf" srcId="{786379D8-3671-4FB7-B0D8-72643F425177}" destId="{B97798A3-9335-4631-ACEB-AECF479B7125}" srcOrd="0" destOrd="0" presId="urn:microsoft.com/office/officeart/2008/layout/HorizontalMultiLevelHierarchy"/>
    <dgm:cxn modelId="{30204F8D-2231-4200-A62A-BF70D5603EAC}" type="presParOf" srcId="{D13D5437-194A-4215-A9A2-836639CEF979}" destId="{3FDBC758-5DC3-4455-AF8B-7B1984219CE4}" srcOrd="1" destOrd="0" presId="urn:microsoft.com/office/officeart/2008/layout/HorizontalMultiLevelHierarchy"/>
    <dgm:cxn modelId="{17D93422-0472-4DCA-A396-B87065608FA4}" type="presParOf" srcId="{3FDBC758-5DC3-4455-AF8B-7B1984219CE4}" destId="{B5F4C98B-9277-44FB-9BEB-0CD94AB0D526}" srcOrd="0" destOrd="0" presId="urn:microsoft.com/office/officeart/2008/layout/HorizontalMultiLevelHierarchy"/>
    <dgm:cxn modelId="{48BED711-7F77-4A14-91E9-E1BC683339D6}" type="presParOf" srcId="{3FDBC758-5DC3-4455-AF8B-7B1984219CE4}" destId="{E4756928-3D88-42C7-AA6E-2FB7E29DF9CA}" srcOrd="1" destOrd="0" presId="urn:microsoft.com/office/officeart/2008/layout/HorizontalMultiLevelHierarchy"/>
    <dgm:cxn modelId="{277FEE34-DA8A-4CF7-BAD6-E28B6CFAD01C}" type="presParOf" srcId="{D13D5437-194A-4215-A9A2-836639CEF979}" destId="{6749CB3F-415D-4DA4-B39F-04F389DC33E5}" srcOrd="2" destOrd="0" presId="urn:microsoft.com/office/officeart/2008/layout/HorizontalMultiLevelHierarchy"/>
    <dgm:cxn modelId="{CCFB0F9A-E853-4508-90E4-9E71CC14F0C2}" type="presParOf" srcId="{6749CB3F-415D-4DA4-B39F-04F389DC33E5}" destId="{6BCD439D-86A6-4A17-9BC7-26D4333E941A}" srcOrd="0" destOrd="0" presId="urn:microsoft.com/office/officeart/2008/layout/HorizontalMultiLevelHierarchy"/>
    <dgm:cxn modelId="{E364E247-E269-422B-B486-78704875B62C}" type="presParOf" srcId="{D13D5437-194A-4215-A9A2-836639CEF979}" destId="{29ACD1D2-DABA-4BC3-B555-3200E147ECE3}" srcOrd="3" destOrd="0" presId="urn:microsoft.com/office/officeart/2008/layout/HorizontalMultiLevelHierarchy"/>
    <dgm:cxn modelId="{F567C23A-BE69-4EF1-AD94-4B33766DC0D2}" type="presParOf" srcId="{29ACD1D2-DABA-4BC3-B555-3200E147ECE3}" destId="{B4CC9819-79E1-46DD-9A0E-CBED6B94DA55}" srcOrd="0" destOrd="0" presId="urn:microsoft.com/office/officeart/2008/layout/HorizontalMultiLevelHierarchy"/>
    <dgm:cxn modelId="{D406BEB6-7F70-4171-81AA-F9CD0BB5553C}" type="presParOf" srcId="{29ACD1D2-DABA-4BC3-B555-3200E147ECE3}" destId="{51B1F4DE-D159-4E71-9F17-EEAD68CBACA0}" srcOrd="1" destOrd="0" presId="urn:microsoft.com/office/officeart/2008/layout/HorizontalMultiLevelHierarchy"/>
    <dgm:cxn modelId="{E7F807AC-6E65-42F1-88CA-FBA286E221F8}" type="presParOf" srcId="{D13D5437-194A-4215-A9A2-836639CEF979}" destId="{5ABC0191-0235-4697-A28E-38F4B2B888DF}" srcOrd="4" destOrd="0" presId="urn:microsoft.com/office/officeart/2008/layout/HorizontalMultiLevelHierarchy"/>
    <dgm:cxn modelId="{64A32984-5395-46C5-ACB4-61FE42A9B5A6}" type="presParOf" srcId="{5ABC0191-0235-4697-A28E-38F4B2B888DF}" destId="{B95CE4B9-19C3-4B62-AD2D-B002F47F3EF4}" srcOrd="0" destOrd="0" presId="urn:microsoft.com/office/officeart/2008/layout/HorizontalMultiLevelHierarchy"/>
    <dgm:cxn modelId="{EA493DE5-5593-4400-AB3D-B46CB5FEB47A}" type="presParOf" srcId="{D13D5437-194A-4215-A9A2-836639CEF979}" destId="{EBDF57B6-A5AE-49AF-B52A-C113D3D0F45A}" srcOrd="5" destOrd="0" presId="urn:microsoft.com/office/officeart/2008/layout/HorizontalMultiLevelHierarchy"/>
    <dgm:cxn modelId="{1CF6414E-81BB-442C-A4F2-0B7F446E6936}" type="presParOf" srcId="{EBDF57B6-A5AE-49AF-B52A-C113D3D0F45A}" destId="{97CA3F5F-4046-46D7-92A4-38D0BADF9071}" srcOrd="0" destOrd="0" presId="urn:microsoft.com/office/officeart/2008/layout/HorizontalMultiLevelHierarchy"/>
    <dgm:cxn modelId="{843AC794-B660-4A36-AF54-25E865C07C83}" type="presParOf" srcId="{EBDF57B6-A5AE-49AF-B52A-C113D3D0F45A}" destId="{A7C4205C-ADF1-43AE-9993-075246C93661}" srcOrd="1" destOrd="0" presId="urn:microsoft.com/office/officeart/2008/layout/HorizontalMultiLevelHierarchy"/>
    <dgm:cxn modelId="{479253A9-0617-4A33-844F-4E1C18E465E0}" type="presParOf" srcId="{D13D5437-194A-4215-A9A2-836639CEF979}" destId="{B138265E-D43E-4ADC-A6E9-EF63B53F5EAC}" srcOrd="6" destOrd="0" presId="urn:microsoft.com/office/officeart/2008/layout/HorizontalMultiLevelHierarchy"/>
    <dgm:cxn modelId="{6D035D9A-4B25-47ED-8416-FCC280D980D2}" type="presParOf" srcId="{B138265E-D43E-4ADC-A6E9-EF63B53F5EAC}" destId="{2ECE7104-9A0A-4C9D-A11D-8D0D9515F71E}" srcOrd="0" destOrd="0" presId="urn:microsoft.com/office/officeart/2008/layout/HorizontalMultiLevelHierarchy"/>
    <dgm:cxn modelId="{AA2EED6E-6C71-45E7-83CE-A2F2C48B0DA7}" type="presParOf" srcId="{D13D5437-194A-4215-A9A2-836639CEF979}" destId="{90DAD079-F23D-4511-8F00-E119E833D24B}" srcOrd="7" destOrd="0" presId="urn:microsoft.com/office/officeart/2008/layout/HorizontalMultiLevelHierarchy"/>
    <dgm:cxn modelId="{F64F9E31-15AB-4769-AE4B-64ECC29D8197}" type="presParOf" srcId="{90DAD079-F23D-4511-8F00-E119E833D24B}" destId="{050CE2A6-D00D-40FB-AC8C-BD3C799687EF}" srcOrd="0" destOrd="0" presId="urn:microsoft.com/office/officeart/2008/layout/HorizontalMultiLevelHierarchy"/>
    <dgm:cxn modelId="{53548D24-AFBC-4DEB-8C63-1995352568A5}" type="presParOf" srcId="{90DAD079-F23D-4511-8F00-E119E833D24B}" destId="{4430783B-380A-49F4-933B-2B171C4BD721}" srcOrd="1" destOrd="0" presId="urn:microsoft.com/office/officeart/2008/layout/HorizontalMultiLevelHierarchy"/>
    <dgm:cxn modelId="{640F2E89-B515-484A-ACCA-71B109999C27}" type="presParOf" srcId="{D13D5437-194A-4215-A9A2-836639CEF979}" destId="{D287D701-DBAF-45AD-B931-EEB1ADF62DC5}" srcOrd="8" destOrd="0" presId="urn:microsoft.com/office/officeart/2008/layout/HorizontalMultiLevelHierarchy"/>
    <dgm:cxn modelId="{D9999EB5-3668-4830-BD71-9B202811ECAB}" type="presParOf" srcId="{D287D701-DBAF-45AD-B931-EEB1ADF62DC5}" destId="{E26EC227-C748-48BF-9651-9E013579CA36}" srcOrd="0" destOrd="0" presId="urn:microsoft.com/office/officeart/2008/layout/HorizontalMultiLevelHierarchy"/>
    <dgm:cxn modelId="{07F9976E-C15F-4E2D-BCA9-E4814FE723AB}" type="presParOf" srcId="{D13D5437-194A-4215-A9A2-836639CEF979}" destId="{2EFA8BE2-6469-4763-915A-4EB6B9B5C7B2}" srcOrd="9" destOrd="0" presId="urn:microsoft.com/office/officeart/2008/layout/HorizontalMultiLevelHierarchy"/>
    <dgm:cxn modelId="{39D4A647-9A4C-4D8B-8571-F61DE45A05C4}" type="presParOf" srcId="{2EFA8BE2-6469-4763-915A-4EB6B9B5C7B2}" destId="{8FDDC6C6-A93A-460C-92B7-2B2EEB84B949}" srcOrd="0" destOrd="0" presId="urn:microsoft.com/office/officeart/2008/layout/HorizontalMultiLevelHierarchy"/>
    <dgm:cxn modelId="{65F546E0-63CA-4702-8EA7-5203DE0B5246}" type="presParOf" srcId="{2EFA8BE2-6469-4763-915A-4EB6B9B5C7B2}" destId="{E220B570-5AA4-455D-8E26-F245593785F9}" srcOrd="1" destOrd="0" presId="urn:microsoft.com/office/officeart/2008/layout/HorizontalMultiLevelHierarchy"/>
    <dgm:cxn modelId="{E1ADD767-7B25-4DEC-8AFA-C521DD4969FC}" type="presParOf" srcId="{D13D5437-194A-4215-A9A2-836639CEF979}" destId="{1BDA6CA4-03C7-4A99-BC89-F9006696FCD7}" srcOrd="10" destOrd="0" presId="urn:microsoft.com/office/officeart/2008/layout/HorizontalMultiLevelHierarchy"/>
    <dgm:cxn modelId="{5AB76738-91FB-40B8-863F-B7601E4E6DAF}" type="presParOf" srcId="{1BDA6CA4-03C7-4A99-BC89-F9006696FCD7}" destId="{45C45782-7A8A-4BC3-A196-FD072677062A}" srcOrd="0" destOrd="0" presId="urn:microsoft.com/office/officeart/2008/layout/HorizontalMultiLevelHierarchy"/>
    <dgm:cxn modelId="{60CE56BF-B364-4C3E-8FDA-BAD3958F0D34}" type="presParOf" srcId="{D13D5437-194A-4215-A9A2-836639CEF979}" destId="{06D754CD-6943-4DF5-A4D0-6A8EF7F603A0}" srcOrd="11" destOrd="0" presId="urn:microsoft.com/office/officeart/2008/layout/HorizontalMultiLevelHierarchy"/>
    <dgm:cxn modelId="{8E21942C-2D76-449B-95CE-7E32B9A7BE98}" type="presParOf" srcId="{06D754CD-6943-4DF5-A4D0-6A8EF7F603A0}" destId="{058841A8-4876-4041-885A-F03B0C3C3B9B}" srcOrd="0" destOrd="0" presId="urn:microsoft.com/office/officeart/2008/layout/HorizontalMultiLevelHierarchy"/>
    <dgm:cxn modelId="{D913E448-8C68-491A-8076-7C1D4D22F596}" type="presParOf" srcId="{06D754CD-6943-4DF5-A4D0-6A8EF7F603A0}" destId="{1CD08FD8-8D4C-4310-999A-3A978FC2558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2A4AC-B66F-4646-BBBA-B81970239F7E}">
      <dsp:nvSpPr>
        <dsp:cNvPr id="0" name=""/>
        <dsp:cNvSpPr/>
      </dsp:nvSpPr>
      <dsp:spPr>
        <a:xfrm>
          <a:off x="0" y="429397"/>
          <a:ext cx="822960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вывод о значении определенной ненаблюдаемой величины, основанный на известных значениях наблюдаемых признаков</a:t>
          </a:r>
          <a:endParaRPr lang="ru-RU" sz="1800" kern="1200" dirty="0"/>
        </a:p>
      </dsp:txBody>
      <dsp:txXfrm>
        <a:off x="0" y="429397"/>
        <a:ext cx="8229600" cy="992250"/>
      </dsp:txXfrm>
    </dsp:sp>
    <dsp:sp modelId="{9AD3C309-4670-4447-AF9A-C8A6726036E3}">
      <dsp:nvSpPr>
        <dsp:cNvPr id="0" name=""/>
        <dsp:cNvSpPr/>
      </dsp:nvSpPr>
      <dsp:spPr>
        <a:xfrm>
          <a:off x="411480" y="163717"/>
          <a:ext cx="576072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</a:t>
          </a:r>
          <a:endParaRPr lang="ru-RU" sz="1800" kern="1200" dirty="0"/>
        </a:p>
      </dsp:txBody>
      <dsp:txXfrm>
        <a:off x="437419" y="189656"/>
        <a:ext cx="5708842" cy="479482"/>
      </dsp:txXfrm>
    </dsp:sp>
    <dsp:sp modelId="{F9C9AA39-6A4D-4DAF-8500-19B20A320D9D}">
      <dsp:nvSpPr>
        <dsp:cNvPr id="0" name=""/>
        <dsp:cNvSpPr/>
      </dsp:nvSpPr>
      <dsp:spPr>
        <a:xfrm>
          <a:off x="0" y="1784527"/>
          <a:ext cx="8229600" cy="75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процесс формирования оценки</a:t>
          </a:r>
          <a:endParaRPr lang="ru-RU" sz="1800" kern="1200" dirty="0"/>
        </a:p>
      </dsp:txBody>
      <dsp:txXfrm>
        <a:off x="0" y="1784527"/>
        <a:ext cx="8229600" cy="751275"/>
      </dsp:txXfrm>
    </dsp:sp>
    <dsp:sp modelId="{0812AFF7-1A71-419E-87C4-446BA6D77808}">
      <dsp:nvSpPr>
        <dsp:cNvPr id="0" name=""/>
        <dsp:cNvSpPr/>
      </dsp:nvSpPr>
      <dsp:spPr>
        <a:xfrm>
          <a:off x="411480" y="1518847"/>
          <a:ext cx="576072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Оценивание </a:t>
          </a:r>
          <a:endParaRPr lang="ru-RU" sz="1800" kern="1200" dirty="0"/>
        </a:p>
      </dsp:txBody>
      <dsp:txXfrm>
        <a:off x="437419" y="1544786"/>
        <a:ext cx="5708842" cy="479482"/>
      </dsp:txXfrm>
    </dsp:sp>
    <dsp:sp modelId="{B53E6402-9B66-4A42-9256-2263A30A0FAC}">
      <dsp:nvSpPr>
        <dsp:cNvPr id="0" name=""/>
        <dsp:cNvSpPr/>
      </dsp:nvSpPr>
      <dsp:spPr>
        <a:xfrm>
          <a:off x="0" y="2898682"/>
          <a:ext cx="8229600" cy="181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оценка, удовлетворяющая одновременно следующим критериям:</a:t>
          </a:r>
          <a:endParaRPr lang="ru-RU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объективность</a:t>
          </a:r>
          <a:endParaRPr lang="ru-RU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полнота и всесторонность использования информации</a:t>
          </a:r>
          <a:endParaRPr lang="ru-RU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проверяемость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воспроизводимость</a:t>
          </a:r>
          <a:r>
            <a:rPr lang="ru-RU" sz="1800" kern="1200" dirty="0" smtClean="0"/>
            <a:t> результатов)</a:t>
          </a:r>
          <a:endParaRPr lang="ru-RU" sz="1800" kern="1200" dirty="0"/>
        </a:p>
      </dsp:txBody>
      <dsp:txXfrm>
        <a:off x="0" y="2898682"/>
        <a:ext cx="8229600" cy="1814400"/>
      </dsp:txXfrm>
    </dsp:sp>
    <dsp:sp modelId="{87F242A7-FAA3-4E88-9B6A-0FAC79C4B580}">
      <dsp:nvSpPr>
        <dsp:cNvPr id="0" name=""/>
        <dsp:cNvSpPr/>
      </dsp:nvSpPr>
      <dsp:spPr>
        <a:xfrm>
          <a:off x="411480" y="2633002"/>
          <a:ext cx="576072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Устойчивая оценка</a:t>
          </a:r>
          <a:endParaRPr lang="ru-RU" sz="1800" kern="1200" dirty="0"/>
        </a:p>
      </dsp:txBody>
      <dsp:txXfrm>
        <a:off x="437419" y="2658941"/>
        <a:ext cx="570884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46869-C8E4-4113-91D3-66BAD0C08ADF}">
      <dsp:nvSpPr>
        <dsp:cNvPr id="0" name=""/>
        <dsp:cNvSpPr/>
      </dsp:nvSpPr>
      <dsp:spPr>
        <a:xfrm>
          <a:off x="0" y="0"/>
          <a:ext cx="5875852" cy="1219200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ea typeface="Times New Roman"/>
            </a:rPr>
            <a:t>Установить модель оценивания</a:t>
          </a:r>
          <a:endParaRPr lang="ru-RU" sz="2400" kern="1200" dirty="0"/>
        </a:p>
      </dsp:txBody>
      <dsp:txXfrm>
        <a:off x="35709" y="35709"/>
        <a:ext cx="4560241" cy="1147782"/>
      </dsp:txXfrm>
    </dsp:sp>
    <dsp:sp modelId="{4226F3AA-9198-40DF-B1BD-E114945C1C5E}">
      <dsp:nvSpPr>
        <dsp:cNvPr id="0" name=""/>
        <dsp:cNvSpPr/>
      </dsp:nvSpPr>
      <dsp:spPr>
        <a:xfrm>
          <a:off x="518457" y="1422399"/>
          <a:ext cx="5875852" cy="1219200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-439443"/>
            <a:satOff val="13541"/>
            <a:lumOff val="2962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ea typeface="Times New Roman"/>
            </a:rPr>
            <a:t>Получить информацию о значениях признаков</a:t>
          </a:r>
          <a:endParaRPr lang="ru-RU" sz="2400" kern="1200" dirty="0"/>
        </a:p>
      </dsp:txBody>
      <dsp:txXfrm>
        <a:off x="554166" y="1458108"/>
        <a:ext cx="4493497" cy="1147782"/>
      </dsp:txXfrm>
    </dsp:sp>
    <dsp:sp modelId="{02C970DC-8FF0-4465-ADAD-FFAE003576E1}">
      <dsp:nvSpPr>
        <dsp:cNvPr id="0" name=""/>
        <dsp:cNvSpPr/>
      </dsp:nvSpPr>
      <dsp:spPr>
        <a:xfrm>
          <a:off x="1036915" y="2844799"/>
          <a:ext cx="5875852" cy="1219200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-439443"/>
            <a:satOff val="13541"/>
            <a:lumOff val="2962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ea typeface="Times New Roman"/>
            </a:rPr>
            <a:t>Подстановкой значений признаков в модель оценивания получить оценку</a:t>
          </a:r>
          <a:endParaRPr lang="ru-RU" sz="2400" kern="1200" dirty="0"/>
        </a:p>
      </dsp:txBody>
      <dsp:txXfrm>
        <a:off x="1072624" y="2880508"/>
        <a:ext cx="4493497" cy="1147782"/>
      </dsp:txXfrm>
    </dsp:sp>
    <dsp:sp modelId="{1AF0F013-A9F9-4FE3-8916-20A1DA3E3B7C}">
      <dsp:nvSpPr>
        <dsp:cNvPr id="0" name=""/>
        <dsp:cNvSpPr/>
      </dsp:nvSpPr>
      <dsp:spPr>
        <a:xfrm>
          <a:off x="5083372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261680" y="924560"/>
        <a:ext cx="435864" cy="596341"/>
      </dsp:txXfrm>
    </dsp:sp>
    <dsp:sp modelId="{DB57826A-4CDF-4CEA-804A-1B286091C366}">
      <dsp:nvSpPr>
        <dsp:cNvPr id="0" name=""/>
        <dsp:cNvSpPr/>
      </dsp:nvSpPr>
      <dsp:spPr>
        <a:xfrm>
          <a:off x="560183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80138" y="2338832"/>
        <a:ext cx="435864" cy="596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6E7E1-B002-412E-B76C-DE9B56A4AB9F}">
      <dsp:nvSpPr>
        <dsp:cNvPr id="0" name=""/>
        <dsp:cNvSpPr/>
      </dsp:nvSpPr>
      <dsp:spPr>
        <a:xfrm>
          <a:off x="1275829" y="2455"/>
          <a:ext cx="2523529" cy="126176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Различные значения наблюдаемых признаков</a:t>
          </a:r>
          <a:endParaRPr lang="ru-RU" sz="2100" kern="1200" dirty="0"/>
        </a:p>
      </dsp:txBody>
      <dsp:txXfrm>
        <a:off x="1312785" y="39411"/>
        <a:ext cx="2449617" cy="1187852"/>
      </dsp:txXfrm>
    </dsp:sp>
    <dsp:sp modelId="{85A36611-203B-4A3F-9363-FBFD20CF9295}">
      <dsp:nvSpPr>
        <dsp:cNvPr id="0" name=""/>
        <dsp:cNvSpPr/>
      </dsp:nvSpPr>
      <dsp:spPr>
        <a:xfrm>
          <a:off x="1528182" y="1264220"/>
          <a:ext cx="252352" cy="946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323"/>
              </a:lnTo>
              <a:lnTo>
                <a:pt x="252352" y="946323"/>
              </a:lnTo>
            </a:path>
          </a:pathLst>
        </a:custGeom>
        <a:noFill/>
        <a:ln w="264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CE29C-CC48-43B8-B274-DEE93BD3E925}">
      <dsp:nvSpPr>
        <dsp:cNvPr id="0" name=""/>
        <dsp:cNvSpPr/>
      </dsp:nvSpPr>
      <dsp:spPr>
        <a:xfrm>
          <a:off x="1780535" y="1579661"/>
          <a:ext cx="2018823" cy="1261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Объективная вариабельность наблюдений</a:t>
          </a:r>
          <a:endParaRPr lang="ru-RU" sz="1700" kern="1200" dirty="0"/>
        </a:p>
      </dsp:txBody>
      <dsp:txXfrm>
        <a:off x="1817491" y="1616617"/>
        <a:ext cx="1944911" cy="1187852"/>
      </dsp:txXfrm>
    </dsp:sp>
    <dsp:sp modelId="{95A92875-F3EB-4AB4-B139-B9168BAFB7D9}">
      <dsp:nvSpPr>
        <dsp:cNvPr id="0" name=""/>
        <dsp:cNvSpPr/>
      </dsp:nvSpPr>
      <dsp:spPr>
        <a:xfrm>
          <a:off x="1528182" y="1264220"/>
          <a:ext cx="252352" cy="252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529"/>
              </a:lnTo>
              <a:lnTo>
                <a:pt x="252352" y="2523529"/>
              </a:lnTo>
            </a:path>
          </a:pathLst>
        </a:custGeom>
        <a:noFill/>
        <a:ln w="264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CBC66-8C17-4852-97FB-EA8053C26EBA}">
      <dsp:nvSpPr>
        <dsp:cNvPr id="0" name=""/>
        <dsp:cNvSpPr/>
      </dsp:nvSpPr>
      <dsp:spPr>
        <a:xfrm>
          <a:off x="1780535" y="3156867"/>
          <a:ext cx="2018823" cy="1261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Различная организация наблюдения</a:t>
          </a:r>
          <a:endParaRPr lang="ru-RU" sz="1700" kern="1200" dirty="0"/>
        </a:p>
      </dsp:txBody>
      <dsp:txXfrm>
        <a:off x="1817491" y="3193823"/>
        <a:ext cx="1944911" cy="1187852"/>
      </dsp:txXfrm>
    </dsp:sp>
    <dsp:sp modelId="{2E095620-8D22-4C6E-ADF1-B41BCA2C8EF1}">
      <dsp:nvSpPr>
        <dsp:cNvPr id="0" name=""/>
        <dsp:cNvSpPr/>
      </dsp:nvSpPr>
      <dsp:spPr>
        <a:xfrm>
          <a:off x="4430241" y="2455"/>
          <a:ext cx="2523529" cy="126176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Различные модели оцениваемой величины </a:t>
          </a:r>
          <a:endParaRPr lang="ru-RU" sz="2100" kern="1200" dirty="0"/>
        </a:p>
      </dsp:txBody>
      <dsp:txXfrm>
        <a:off x="4467197" y="39411"/>
        <a:ext cx="2449617" cy="1187852"/>
      </dsp:txXfrm>
    </dsp:sp>
    <dsp:sp modelId="{BEF96A20-BE66-4794-A5AB-2F59BA3F7311}">
      <dsp:nvSpPr>
        <dsp:cNvPr id="0" name=""/>
        <dsp:cNvSpPr/>
      </dsp:nvSpPr>
      <dsp:spPr>
        <a:xfrm>
          <a:off x="4682594" y="1264220"/>
          <a:ext cx="252352" cy="946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323"/>
              </a:lnTo>
              <a:lnTo>
                <a:pt x="252352" y="946323"/>
              </a:lnTo>
            </a:path>
          </a:pathLst>
        </a:custGeom>
        <a:noFill/>
        <a:ln w="264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6D9528-38AC-4A49-B1F3-75A8B40EA1A9}">
      <dsp:nvSpPr>
        <dsp:cNvPr id="0" name=""/>
        <dsp:cNvSpPr/>
      </dsp:nvSpPr>
      <dsp:spPr>
        <a:xfrm>
          <a:off x="4934947" y="1579661"/>
          <a:ext cx="2018823" cy="1261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Различие представлений о свойствах оцениваемой величины </a:t>
          </a:r>
          <a:endParaRPr lang="ru-RU" sz="1700" kern="1200" dirty="0"/>
        </a:p>
      </dsp:txBody>
      <dsp:txXfrm>
        <a:off x="4971903" y="1616617"/>
        <a:ext cx="1944911" cy="1187852"/>
      </dsp:txXfrm>
    </dsp:sp>
    <dsp:sp modelId="{EA1AAB59-4E6F-4CDF-85EC-C3D89B362962}">
      <dsp:nvSpPr>
        <dsp:cNvPr id="0" name=""/>
        <dsp:cNvSpPr/>
      </dsp:nvSpPr>
      <dsp:spPr>
        <a:xfrm>
          <a:off x="4682594" y="1264220"/>
          <a:ext cx="252352" cy="252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529"/>
              </a:lnTo>
              <a:lnTo>
                <a:pt x="252352" y="2523529"/>
              </a:lnTo>
            </a:path>
          </a:pathLst>
        </a:custGeom>
        <a:noFill/>
        <a:ln w="264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405D4-E90F-45F1-B859-94FD6BA40DCF}">
      <dsp:nvSpPr>
        <dsp:cNvPr id="0" name=""/>
        <dsp:cNvSpPr/>
      </dsp:nvSpPr>
      <dsp:spPr>
        <a:xfrm>
          <a:off x="4934947" y="3156867"/>
          <a:ext cx="2018823" cy="1261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Многоаспектность оцениваемой величины</a:t>
          </a:r>
          <a:endParaRPr lang="ru-RU" sz="1700" kern="1200" dirty="0"/>
        </a:p>
      </dsp:txBody>
      <dsp:txXfrm>
        <a:off x="4971903" y="3193823"/>
        <a:ext cx="1944911" cy="11878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2A4AC-B66F-4646-BBBA-B81970239F7E}">
      <dsp:nvSpPr>
        <dsp:cNvPr id="0" name=""/>
        <dsp:cNvSpPr/>
      </dsp:nvSpPr>
      <dsp:spPr>
        <a:xfrm>
          <a:off x="0" y="403049"/>
          <a:ext cx="8229600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вариант, который непредвзятый эксперт не найдет оснований считать менее приемлемым, чем остальные</a:t>
          </a:r>
          <a:endParaRPr lang="ru-RU" sz="2000" kern="1200" dirty="0"/>
        </a:p>
      </dsp:txBody>
      <dsp:txXfrm>
        <a:off x="0" y="403049"/>
        <a:ext cx="8229600" cy="1102500"/>
      </dsp:txXfrm>
    </dsp:sp>
    <dsp:sp modelId="{9AD3C309-4670-4447-AF9A-C8A6726036E3}">
      <dsp:nvSpPr>
        <dsp:cNvPr id="0" name=""/>
        <dsp:cNvSpPr/>
      </dsp:nvSpPr>
      <dsp:spPr>
        <a:xfrm>
          <a:off x="411480" y="107849"/>
          <a:ext cx="5760720" cy="5904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Неисключаемый</a:t>
          </a:r>
          <a:r>
            <a:rPr lang="ru-RU" sz="2000" kern="1200" dirty="0" smtClean="0"/>
            <a:t> вариант</a:t>
          </a:r>
          <a:endParaRPr lang="ru-RU" sz="2000" kern="1200" dirty="0"/>
        </a:p>
      </dsp:txBody>
      <dsp:txXfrm>
        <a:off x="440301" y="136670"/>
        <a:ext cx="5703078" cy="532758"/>
      </dsp:txXfrm>
    </dsp:sp>
    <dsp:sp modelId="{F9C9AA39-6A4D-4DAF-8500-19B20A320D9D}">
      <dsp:nvSpPr>
        <dsp:cNvPr id="0" name=""/>
        <dsp:cNvSpPr/>
      </dsp:nvSpPr>
      <dsp:spPr>
        <a:xfrm>
          <a:off x="0" y="1908750"/>
          <a:ext cx="8229600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множество, состоящее только из </a:t>
          </a:r>
          <a:r>
            <a:rPr lang="ru-RU" sz="2000" kern="1200" dirty="0" err="1" smtClean="0"/>
            <a:t>неисключаемых</a:t>
          </a:r>
          <a:r>
            <a:rPr lang="ru-RU" sz="2000" kern="1200" dirty="0" smtClean="0"/>
            <a:t> вариантов</a:t>
          </a:r>
          <a:endParaRPr lang="ru-RU" sz="2000" kern="1200" dirty="0"/>
        </a:p>
      </dsp:txBody>
      <dsp:txXfrm>
        <a:off x="0" y="1908750"/>
        <a:ext cx="8229600" cy="1102500"/>
      </dsp:txXfrm>
    </dsp:sp>
    <dsp:sp modelId="{0812AFF7-1A71-419E-87C4-446BA6D77808}">
      <dsp:nvSpPr>
        <dsp:cNvPr id="0" name=""/>
        <dsp:cNvSpPr/>
      </dsp:nvSpPr>
      <dsp:spPr>
        <a:xfrm>
          <a:off x="411480" y="1613550"/>
          <a:ext cx="5760720" cy="5904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Базисное множество</a:t>
          </a:r>
          <a:endParaRPr lang="ru-RU" sz="2000" kern="1200" dirty="0"/>
        </a:p>
      </dsp:txBody>
      <dsp:txXfrm>
        <a:off x="440301" y="1642371"/>
        <a:ext cx="5703078" cy="532758"/>
      </dsp:txXfrm>
    </dsp:sp>
    <dsp:sp modelId="{B53E6402-9B66-4A42-9256-2263A30A0FAC}">
      <dsp:nvSpPr>
        <dsp:cNvPr id="0" name=""/>
        <dsp:cNvSpPr/>
      </dsp:nvSpPr>
      <dsp:spPr>
        <a:xfrm>
          <a:off x="0" y="3414450"/>
          <a:ext cx="8229600" cy="135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1656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совокупность базисных множеств сценариев, моделей оценивания и признаков, используемую для оценивания ненаблюдаемой экономической величины</a:t>
          </a:r>
          <a:endParaRPr lang="ru-RU" sz="2000" kern="1200" dirty="0"/>
        </a:p>
      </dsp:txBody>
      <dsp:txXfrm>
        <a:off x="0" y="3414450"/>
        <a:ext cx="8229600" cy="1354500"/>
      </dsp:txXfrm>
    </dsp:sp>
    <dsp:sp modelId="{87F242A7-FAA3-4E88-9B6A-0FAC79C4B580}">
      <dsp:nvSpPr>
        <dsp:cNvPr id="0" name=""/>
        <dsp:cNvSpPr/>
      </dsp:nvSpPr>
      <dsp:spPr>
        <a:xfrm>
          <a:off x="411480" y="3119250"/>
          <a:ext cx="5760720" cy="5904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Базис оценки </a:t>
          </a:r>
          <a:endParaRPr lang="ru-RU" sz="2000" kern="1200" dirty="0"/>
        </a:p>
      </dsp:txBody>
      <dsp:txXfrm>
        <a:off x="440301" y="3148071"/>
        <a:ext cx="5703078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0812B-6E5E-476D-B757-05FF0CFDBCBC}">
      <dsp:nvSpPr>
        <dsp:cNvPr id="0" name=""/>
        <dsp:cNvSpPr/>
      </dsp:nvSpPr>
      <dsp:spPr>
        <a:xfrm>
          <a:off x="1037495" y="0"/>
          <a:ext cx="4876800" cy="4876800"/>
        </a:xfrm>
        <a:prstGeom prst="triangle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C8F71-B028-4056-A43D-7C64A24FD206}">
      <dsp:nvSpPr>
        <dsp:cNvPr id="0" name=""/>
        <dsp:cNvSpPr/>
      </dsp:nvSpPr>
      <dsp:spPr>
        <a:xfrm>
          <a:off x="2967694" y="488156"/>
          <a:ext cx="4186323" cy="17335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Все </a:t>
          </a:r>
          <a:r>
            <a:rPr lang="ru-RU" sz="2400" kern="1200" dirty="0" err="1" smtClean="0"/>
            <a:t>неисключаемые</a:t>
          </a:r>
          <a:r>
            <a:rPr lang="ru-RU" sz="2400" kern="1200" dirty="0" smtClean="0"/>
            <a:t> варианты, образующие базисное множество, равновероятны</a:t>
          </a:r>
          <a:endParaRPr lang="ru-RU" sz="2400" kern="1200" dirty="0"/>
        </a:p>
      </dsp:txBody>
      <dsp:txXfrm>
        <a:off x="3052319" y="572781"/>
        <a:ext cx="4017073" cy="1564299"/>
      </dsp:txXfrm>
    </dsp:sp>
    <dsp:sp modelId="{041AD7A8-799E-4B73-8F95-A59867EA7EB3}">
      <dsp:nvSpPr>
        <dsp:cNvPr id="0" name=""/>
        <dsp:cNvSpPr/>
      </dsp:nvSpPr>
      <dsp:spPr>
        <a:xfrm>
          <a:off x="2929607" y="2438399"/>
          <a:ext cx="4262496" cy="17335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shade val="50000"/>
              <a:hueOff val="-594204"/>
              <a:satOff val="0"/>
              <a:lumOff val="48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Неисключаемые сценарии, модели оценивания и значения признаков отражают объективную действительность</a:t>
          </a:r>
          <a:endParaRPr lang="ru-RU" sz="2400" kern="1200"/>
        </a:p>
      </dsp:txBody>
      <dsp:txXfrm>
        <a:off x="3014232" y="2523024"/>
        <a:ext cx="4093246" cy="15642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BA3CB-2D79-4BF0-8B5C-983A28F7859D}">
      <dsp:nvSpPr>
        <dsp:cNvPr id="0" name=""/>
        <dsp:cNvSpPr/>
      </dsp:nvSpPr>
      <dsp:spPr>
        <a:xfrm>
          <a:off x="1330" y="2077"/>
          <a:ext cx="8226939" cy="8169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Оценивание представляет собой статистическую игру, в которой наборы стратегий и вероятности их реализации у статистика и природы совпадают</a:t>
          </a:r>
          <a:endParaRPr lang="ru-RU" sz="2000" kern="1200" dirty="0"/>
        </a:p>
      </dsp:txBody>
      <dsp:txXfrm>
        <a:off x="25259" y="26006"/>
        <a:ext cx="8179081" cy="769126"/>
      </dsp:txXfrm>
    </dsp:sp>
    <dsp:sp modelId="{A9B12F4A-AB59-425C-8D88-30E32BB35E77}">
      <dsp:nvSpPr>
        <dsp:cNvPr id="0" name=""/>
        <dsp:cNvSpPr/>
      </dsp:nvSpPr>
      <dsp:spPr>
        <a:xfrm>
          <a:off x="9360" y="1086394"/>
          <a:ext cx="1931062" cy="36206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Базисные множества сценариев, моделей оценивания и значений признаков однозначно описывают набор стратегий природы и вероятности их реализации </a:t>
          </a:r>
          <a:endParaRPr lang="ru-RU" sz="1800" kern="1200" dirty="0"/>
        </a:p>
      </dsp:txBody>
      <dsp:txXfrm>
        <a:off x="65919" y="1142953"/>
        <a:ext cx="1817944" cy="3507530"/>
      </dsp:txXfrm>
    </dsp:sp>
    <dsp:sp modelId="{C439C835-1BC4-4DE0-A1A6-50F07EB940EE}">
      <dsp:nvSpPr>
        <dsp:cNvPr id="0" name=""/>
        <dsp:cNvSpPr/>
      </dsp:nvSpPr>
      <dsp:spPr>
        <a:xfrm>
          <a:off x="2102632" y="1086394"/>
          <a:ext cx="1931062" cy="36206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Для оценивания достаточно сформировать </a:t>
          </a:r>
          <a:r>
            <a:rPr lang="ru-RU" sz="1800" kern="1200" dirty="0" err="1" smtClean="0"/>
            <a:t>репрезентатив-ный</a:t>
          </a:r>
          <a:r>
            <a:rPr lang="ru-RU" sz="1800" kern="1200" dirty="0" smtClean="0"/>
            <a:t> базис оценки, включающий в себя все доступные </a:t>
          </a:r>
          <a:r>
            <a:rPr lang="ru-RU" sz="1800" kern="1200" dirty="0" err="1" smtClean="0"/>
            <a:t>неисключае-мые</a:t>
          </a:r>
          <a:r>
            <a:rPr lang="ru-RU" sz="1800" kern="1200" dirty="0" smtClean="0"/>
            <a:t> сценарии, модели оценки и значения признаков</a:t>
          </a:r>
          <a:endParaRPr lang="ru-RU" sz="1800" kern="1200" dirty="0"/>
        </a:p>
      </dsp:txBody>
      <dsp:txXfrm>
        <a:off x="2159191" y="1142953"/>
        <a:ext cx="1817944" cy="3507530"/>
      </dsp:txXfrm>
    </dsp:sp>
    <dsp:sp modelId="{4051C819-709E-4D54-AAE7-B66D2AF4FA90}">
      <dsp:nvSpPr>
        <dsp:cNvPr id="0" name=""/>
        <dsp:cNvSpPr/>
      </dsp:nvSpPr>
      <dsp:spPr>
        <a:xfrm>
          <a:off x="4195904" y="1086394"/>
          <a:ext cx="1931062" cy="36206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Устойчивая оценка представляет собой медиану значений всех комбинаций, </a:t>
          </a:r>
          <a:r>
            <a:rPr lang="ru-RU" sz="1800" kern="1200" dirty="0" err="1" smtClean="0"/>
            <a:t>обеспечива-емых</a:t>
          </a:r>
          <a:r>
            <a:rPr lang="ru-RU" sz="1800" kern="1200" dirty="0" smtClean="0"/>
            <a:t> базисом оценки</a:t>
          </a:r>
          <a:endParaRPr lang="ru-RU" sz="1800" kern="1200" dirty="0"/>
        </a:p>
      </dsp:txBody>
      <dsp:txXfrm>
        <a:off x="4252463" y="1142953"/>
        <a:ext cx="1817944" cy="3507530"/>
      </dsp:txXfrm>
    </dsp:sp>
    <dsp:sp modelId="{D95B6F86-FEE0-4AFE-9891-4BCADFDAEB57}">
      <dsp:nvSpPr>
        <dsp:cNvPr id="0" name=""/>
        <dsp:cNvSpPr/>
      </dsp:nvSpPr>
      <dsp:spPr>
        <a:xfrm>
          <a:off x="6289176" y="1086394"/>
          <a:ext cx="1931062" cy="36206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Получение устойчивой оценки возможно с применением численных методов, включая метод статистических испытаний</a:t>
          </a:r>
          <a:endParaRPr lang="ru-RU" sz="1800" kern="1200" dirty="0"/>
        </a:p>
      </dsp:txBody>
      <dsp:txXfrm>
        <a:off x="6345735" y="1142953"/>
        <a:ext cx="1817944" cy="35075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A6CA4-03C7-4A99-BC89-F9006696FCD7}">
      <dsp:nvSpPr>
        <dsp:cNvPr id="0" name=""/>
        <dsp:cNvSpPr/>
      </dsp:nvSpPr>
      <dsp:spPr>
        <a:xfrm>
          <a:off x="2128353" y="2438400"/>
          <a:ext cx="440612" cy="2098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306" y="0"/>
              </a:lnTo>
              <a:lnTo>
                <a:pt x="220306" y="2098954"/>
              </a:lnTo>
              <a:lnTo>
                <a:pt x="440612" y="2098954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1276308" y="3434259"/>
        <a:ext cx="2144703" cy="107235"/>
      </dsp:txXfrm>
    </dsp:sp>
    <dsp:sp modelId="{D287D701-DBAF-45AD-B931-EEB1ADF62DC5}">
      <dsp:nvSpPr>
        <dsp:cNvPr id="0" name=""/>
        <dsp:cNvSpPr/>
      </dsp:nvSpPr>
      <dsp:spPr>
        <a:xfrm>
          <a:off x="2128353" y="2438400"/>
          <a:ext cx="440612" cy="1259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306" y="0"/>
              </a:lnTo>
              <a:lnTo>
                <a:pt x="220306" y="1259372"/>
              </a:lnTo>
              <a:lnTo>
                <a:pt x="440612" y="1259372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1681546" y="3034730"/>
        <a:ext cx="1334226" cy="66711"/>
      </dsp:txXfrm>
    </dsp:sp>
    <dsp:sp modelId="{B138265E-D43E-4ADC-A6E9-EF63B53F5EAC}">
      <dsp:nvSpPr>
        <dsp:cNvPr id="0" name=""/>
        <dsp:cNvSpPr/>
      </dsp:nvSpPr>
      <dsp:spPr>
        <a:xfrm>
          <a:off x="2128353" y="2438400"/>
          <a:ext cx="440612" cy="419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306" y="0"/>
              </a:lnTo>
              <a:lnTo>
                <a:pt x="220306" y="419790"/>
              </a:lnTo>
              <a:lnTo>
                <a:pt x="440612" y="41979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2044372" y="2633081"/>
        <a:ext cx="608575" cy="30428"/>
      </dsp:txXfrm>
    </dsp:sp>
    <dsp:sp modelId="{5ABC0191-0235-4697-A28E-38F4B2B888DF}">
      <dsp:nvSpPr>
        <dsp:cNvPr id="0" name=""/>
        <dsp:cNvSpPr/>
      </dsp:nvSpPr>
      <dsp:spPr>
        <a:xfrm>
          <a:off x="2128353" y="2018609"/>
          <a:ext cx="440612" cy="419790"/>
        </a:xfrm>
        <a:custGeom>
          <a:avLst/>
          <a:gdLst/>
          <a:ahLst/>
          <a:cxnLst/>
          <a:rect l="0" t="0" r="0" b="0"/>
          <a:pathLst>
            <a:path>
              <a:moveTo>
                <a:pt x="0" y="419790"/>
              </a:moveTo>
              <a:lnTo>
                <a:pt x="220306" y="419790"/>
              </a:lnTo>
              <a:lnTo>
                <a:pt x="220306" y="0"/>
              </a:lnTo>
              <a:lnTo>
                <a:pt x="440612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2044372" y="2213290"/>
        <a:ext cx="608575" cy="30428"/>
      </dsp:txXfrm>
    </dsp:sp>
    <dsp:sp modelId="{6749CB3F-415D-4DA4-B39F-04F389DC33E5}">
      <dsp:nvSpPr>
        <dsp:cNvPr id="0" name=""/>
        <dsp:cNvSpPr/>
      </dsp:nvSpPr>
      <dsp:spPr>
        <a:xfrm>
          <a:off x="2128353" y="1179027"/>
          <a:ext cx="440612" cy="1259372"/>
        </a:xfrm>
        <a:custGeom>
          <a:avLst/>
          <a:gdLst/>
          <a:ahLst/>
          <a:cxnLst/>
          <a:rect l="0" t="0" r="0" b="0"/>
          <a:pathLst>
            <a:path>
              <a:moveTo>
                <a:pt x="0" y="1259372"/>
              </a:moveTo>
              <a:lnTo>
                <a:pt x="220306" y="1259372"/>
              </a:lnTo>
              <a:lnTo>
                <a:pt x="220306" y="0"/>
              </a:lnTo>
              <a:lnTo>
                <a:pt x="440612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1681546" y="1775357"/>
        <a:ext cx="1334226" cy="66711"/>
      </dsp:txXfrm>
    </dsp:sp>
    <dsp:sp modelId="{786379D8-3671-4FB7-B0D8-72643F425177}">
      <dsp:nvSpPr>
        <dsp:cNvPr id="0" name=""/>
        <dsp:cNvSpPr/>
      </dsp:nvSpPr>
      <dsp:spPr>
        <a:xfrm>
          <a:off x="2128353" y="339445"/>
          <a:ext cx="440612" cy="2098954"/>
        </a:xfrm>
        <a:custGeom>
          <a:avLst/>
          <a:gdLst/>
          <a:ahLst/>
          <a:cxnLst/>
          <a:rect l="0" t="0" r="0" b="0"/>
          <a:pathLst>
            <a:path>
              <a:moveTo>
                <a:pt x="0" y="2098954"/>
              </a:moveTo>
              <a:lnTo>
                <a:pt x="220306" y="2098954"/>
              </a:lnTo>
              <a:lnTo>
                <a:pt x="220306" y="0"/>
              </a:lnTo>
              <a:lnTo>
                <a:pt x="440612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1276308" y="1335304"/>
        <a:ext cx="2144703" cy="107235"/>
      </dsp:txXfrm>
    </dsp:sp>
    <dsp:sp modelId="{4D611611-A45E-4D7B-A358-394629694D89}">
      <dsp:nvSpPr>
        <dsp:cNvPr id="0" name=""/>
        <dsp:cNvSpPr/>
      </dsp:nvSpPr>
      <dsp:spPr>
        <a:xfrm rot="16200000">
          <a:off x="-482167" y="1595419"/>
          <a:ext cx="3535081" cy="168596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Разработана общая теория оценивания ненаблюдаемых экономических величин, характеризующаяся следующими свойствами:</a:t>
          </a:r>
          <a:endParaRPr lang="ru-RU" sz="1600" b="1" kern="1200" dirty="0"/>
        </a:p>
      </dsp:txBody>
      <dsp:txXfrm>
        <a:off x="-482167" y="1595419"/>
        <a:ext cx="3535081" cy="1685961"/>
      </dsp:txXfrm>
    </dsp:sp>
    <dsp:sp modelId="{B5F4C98B-9277-44FB-9BEB-0CD94AB0D526}">
      <dsp:nvSpPr>
        <dsp:cNvPr id="0" name=""/>
        <dsp:cNvSpPr/>
      </dsp:nvSpPr>
      <dsp:spPr>
        <a:xfrm>
          <a:off x="2568966" y="3612"/>
          <a:ext cx="5218241" cy="6716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Совместным использованием множества различных сценариев, моделей, значений исходных данных</a:t>
          </a:r>
          <a:endParaRPr lang="ru-RU" sz="1600" b="1" kern="1200" dirty="0"/>
        </a:p>
      </dsp:txBody>
      <dsp:txXfrm>
        <a:off x="2568966" y="3612"/>
        <a:ext cx="5218241" cy="671665"/>
      </dsp:txXfrm>
    </dsp:sp>
    <dsp:sp modelId="{B4CC9819-79E1-46DD-9A0E-CBED6B94DA55}">
      <dsp:nvSpPr>
        <dsp:cNvPr id="0" name=""/>
        <dsp:cNvSpPr/>
      </dsp:nvSpPr>
      <dsp:spPr>
        <a:xfrm>
          <a:off x="2568966" y="843194"/>
          <a:ext cx="5218241" cy="6716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Применением статистического моделирования</a:t>
          </a:r>
          <a:endParaRPr lang="ru-RU" sz="1600" b="1" kern="1200"/>
        </a:p>
      </dsp:txBody>
      <dsp:txXfrm>
        <a:off x="2568966" y="843194"/>
        <a:ext cx="5218241" cy="671665"/>
      </dsp:txXfrm>
    </dsp:sp>
    <dsp:sp modelId="{97CA3F5F-4046-46D7-92A4-38D0BADF9071}">
      <dsp:nvSpPr>
        <dsp:cNvPr id="0" name=""/>
        <dsp:cNvSpPr/>
      </dsp:nvSpPr>
      <dsp:spPr>
        <a:xfrm>
          <a:off x="2568966" y="1682776"/>
          <a:ext cx="5218241" cy="6716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Получением устойчивой, воспроизводимой оценки</a:t>
          </a:r>
          <a:endParaRPr lang="ru-RU" sz="1600" b="1" kern="1200"/>
        </a:p>
      </dsp:txBody>
      <dsp:txXfrm>
        <a:off x="2568966" y="1682776"/>
        <a:ext cx="5218241" cy="671665"/>
      </dsp:txXfrm>
    </dsp:sp>
    <dsp:sp modelId="{050CE2A6-D00D-40FB-AC8C-BD3C799687EF}">
      <dsp:nvSpPr>
        <dsp:cNvPr id="0" name=""/>
        <dsp:cNvSpPr/>
      </dsp:nvSpPr>
      <dsp:spPr>
        <a:xfrm>
          <a:off x="2568966" y="2522358"/>
          <a:ext cx="5218241" cy="6716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Достижением наименьшей абсолютной ошибки оценивания</a:t>
          </a:r>
          <a:endParaRPr lang="ru-RU" sz="1600" b="1" kern="1200"/>
        </a:p>
      </dsp:txBody>
      <dsp:txXfrm>
        <a:off x="2568966" y="2522358"/>
        <a:ext cx="5218241" cy="671665"/>
      </dsp:txXfrm>
    </dsp:sp>
    <dsp:sp modelId="{8FDDC6C6-A93A-460C-92B7-2B2EEB84B949}">
      <dsp:nvSpPr>
        <dsp:cNvPr id="0" name=""/>
        <dsp:cNvSpPr/>
      </dsp:nvSpPr>
      <dsp:spPr>
        <a:xfrm>
          <a:off x="2568966" y="3361940"/>
          <a:ext cx="5218241" cy="6716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Независимостью от решаемой задачи оценивания, стандартизуемостью</a:t>
          </a:r>
          <a:endParaRPr lang="ru-RU" sz="1600" b="1" kern="1200"/>
        </a:p>
      </dsp:txBody>
      <dsp:txXfrm>
        <a:off x="2568966" y="3361940"/>
        <a:ext cx="5218241" cy="671665"/>
      </dsp:txXfrm>
    </dsp:sp>
    <dsp:sp modelId="{058841A8-4876-4041-885A-F03B0C3C3B9B}">
      <dsp:nvSpPr>
        <dsp:cNvPr id="0" name=""/>
        <dsp:cNvSpPr/>
      </dsp:nvSpPr>
      <dsp:spPr>
        <a:xfrm>
          <a:off x="2568966" y="4201522"/>
          <a:ext cx="5218241" cy="6716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Простотой вычислительной реализации</a:t>
          </a:r>
          <a:endParaRPr lang="ru-RU" sz="1600" b="1" kern="1200"/>
        </a:p>
      </dsp:txBody>
      <dsp:txXfrm>
        <a:off x="2568966" y="4201522"/>
        <a:ext cx="5218241" cy="671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DBA66-9AB3-4003-9D2E-72608B79CCE2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F4ECA-AE2A-4D8D-8CA6-49AA5D8AF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1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F4ECA-AE2A-4D8D-8CA6-49AA5D8AF42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68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18288"/>
            <a:ext cx="8640960" cy="314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0800" y="174204"/>
            <a:ext cx="911880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/>
              <a:t>СТАНДАРТИЗОВАННЫЙ ПОДХОД К ОЦЕНИВАНИЮ НЕНАБЛЮДАЕМЫХ ЭКОНОМИЧЕСКИХ ВЕЛИЧИН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126560" cy="14359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О.Ю. Рыжков </a:t>
            </a:r>
          </a:p>
          <a:p>
            <a:r>
              <a:rPr lang="ru-RU" dirty="0" smtClean="0"/>
              <a:t>Новосибирский </a:t>
            </a:r>
            <a:r>
              <a:rPr lang="ru-RU" dirty="0"/>
              <a:t>государственный университет экономики и управления, Россия</a:t>
            </a:r>
          </a:p>
          <a:p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</a:t>
            </a:r>
            <a:r>
              <a:rPr lang="ru-RU" dirty="0" smtClean="0"/>
              <a:t>ory@ngs.ru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3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5400000" flipV="1">
            <a:off x="2291158" y="2168848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документ 5"/>
          <p:cNvSpPr/>
          <p:nvPr/>
        </p:nvSpPr>
        <p:spPr>
          <a:xfrm>
            <a:off x="5220072" y="2420888"/>
            <a:ext cx="2592288" cy="1944216"/>
          </a:xfrm>
          <a:prstGeom prst="flowChartDocumen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90000" rIns="0" bIns="0" rtlCol="0" anchor="ctr"/>
          <a:lstStyle/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Сценарий 3</a:t>
            </a:r>
          </a:p>
          <a:p>
            <a:pPr algn="ctr"/>
            <a:endParaRPr lang="ru-RU" sz="1500" dirty="0">
              <a:solidFill>
                <a:schemeClr val="accent6"/>
              </a:solidFill>
            </a:endParaRPr>
          </a:p>
          <a:p>
            <a:pPr algn="ctr"/>
            <a:endParaRPr lang="ru-RU" sz="1500" dirty="0" smtClean="0">
              <a:solidFill>
                <a:schemeClr val="accent6"/>
              </a:solidFill>
            </a:endParaRPr>
          </a:p>
          <a:p>
            <a:pPr algn="ctr"/>
            <a:endParaRPr lang="ru-RU" sz="1500" dirty="0">
              <a:solidFill>
                <a:schemeClr val="accent6"/>
              </a:solidFill>
            </a:endParaRPr>
          </a:p>
          <a:p>
            <a:pPr algn="ctr"/>
            <a:endParaRPr lang="ru-RU" sz="1500" dirty="0" smtClean="0">
              <a:solidFill>
                <a:schemeClr val="accent6"/>
              </a:solidFill>
            </a:endParaRPr>
          </a:p>
          <a:p>
            <a:pPr algn="ctr"/>
            <a:endParaRPr lang="ru-RU" sz="1500" dirty="0">
              <a:solidFill>
                <a:schemeClr val="accent6"/>
              </a:solidFill>
            </a:endParaRPr>
          </a:p>
          <a:p>
            <a:pPr algn="ctr"/>
            <a:endParaRPr lang="ru-RU" sz="1500" dirty="0" smtClean="0">
              <a:solidFill>
                <a:schemeClr val="accent6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rmAutofit/>
          </a:bodyPr>
          <a:lstStyle/>
          <a:p>
            <a:r>
              <a:rPr lang="ru-RU" sz="2700" dirty="0"/>
              <a:t>Общий алгоритм оценивания ненаблюдаемой экономической величины</a:t>
            </a:r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5508104" y="2718470"/>
            <a:ext cx="2592288" cy="194421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90000" rIns="0" bIns="0" rtlCol="0" anchor="ctr"/>
          <a:lstStyle/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Сценарий 2</a:t>
            </a:r>
          </a:p>
          <a:p>
            <a:pPr algn="ctr"/>
            <a:endParaRPr lang="ru-RU" sz="1500" dirty="0">
              <a:solidFill>
                <a:schemeClr val="accent6"/>
              </a:solidFill>
            </a:endParaRPr>
          </a:p>
          <a:p>
            <a:pPr algn="ctr"/>
            <a:endParaRPr lang="ru-RU" sz="1500" dirty="0" smtClean="0">
              <a:solidFill>
                <a:schemeClr val="accent6"/>
              </a:solidFill>
            </a:endParaRPr>
          </a:p>
          <a:p>
            <a:pPr algn="ctr"/>
            <a:endParaRPr lang="ru-RU" sz="1500" dirty="0">
              <a:solidFill>
                <a:schemeClr val="accent6"/>
              </a:solidFill>
            </a:endParaRPr>
          </a:p>
          <a:p>
            <a:pPr algn="ctr"/>
            <a:endParaRPr lang="ru-RU" sz="1500" dirty="0" smtClean="0">
              <a:solidFill>
                <a:schemeClr val="accent6"/>
              </a:solidFill>
            </a:endParaRPr>
          </a:p>
          <a:p>
            <a:pPr algn="ctr"/>
            <a:endParaRPr lang="ru-RU" sz="1500" dirty="0">
              <a:solidFill>
                <a:schemeClr val="accent6"/>
              </a:solidFill>
            </a:endParaRPr>
          </a:p>
          <a:p>
            <a:pPr algn="ctr"/>
            <a:endParaRPr lang="ru-RU" sz="1500" dirty="0" smtClean="0">
              <a:solidFill>
                <a:schemeClr val="accent6"/>
              </a:solidFill>
            </a:endParaRPr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5868144" y="2996952"/>
            <a:ext cx="2592288" cy="1944216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90000" rIns="0" bIns="0" rtlCol="0" anchor="ctr"/>
          <a:lstStyle/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Сценарий 1</a:t>
            </a:r>
          </a:p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Модель 1; Модель 2…</a:t>
            </a:r>
          </a:p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Признак 1:</a:t>
            </a:r>
          </a:p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Значение 11; Значение 12;…</a:t>
            </a:r>
          </a:p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Признак 2:</a:t>
            </a:r>
          </a:p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Значение 21; Значение22,…</a:t>
            </a:r>
          </a:p>
          <a:p>
            <a:pPr algn="ctr"/>
            <a:r>
              <a:rPr lang="ru-RU" sz="1500" dirty="0" smtClean="0">
                <a:solidFill>
                  <a:schemeClr val="accent6"/>
                </a:solidFill>
              </a:rPr>
              <a:t>…</a:t>
            </a:r>
            <a:endParaRPr lang="ru-RU" sz="1500" dirty="0">
              <a:solidFill>
                <a:schemeClr val="accent6"/>
              </a:solidFill>
            </a:endParaRPr>
          </a:p>
        </p:txBody>
      </p:sp>
      <p:sp>
        <p:nvSpPr>
          <p:cNvPr id="14" name="Прямоугольник с двумя вырезанными соседними углами 13"/>
          <p:cNvSpPr/>
          <p:nvPr/>
        </p:nvSpPr>
        <p:spPr>
          <a:xfrm>
            <a:off x="598958" y="1700808"/>
            <a:ext cx="3600401" cy="360040"/>
          </a:xfrm>
          <a:prstGeom prst="snip2Same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Цикл </a:t>
            </a:r>
            <a:r>
              <a:rPr lang="en-US" dirty="0" smtClean="0"/>
              <a:t>N </a:t>
            </a:r>
            <a:r>
              <a:rPr lang="ru-RU" dirty="0" smtClean="0"/>
              <a:t>раз</a:t>
            </a:r>
            <a:endParaRPr lang="ru-RU" dirty="0"/>
          </a:p>
        </p:txBody>
      </p:sp>
      <p:sp>
        <p:nvSpPr>
          <p:cNvPr id="15" name="Прямоугольник с двумя вырезанными соседними углами 14"/>
          <p:cNvSpPr/>
          <p:nvPr/>
        </p:nvSpPr>
        <p:spPr>
          <a:xfrm flipH="1" flipV="1">
            <a:off x="620717" y="5760470"/>
            <a:ext cx="3600399" cy="360040"/>
          </a:xfrm>
          <a:prstGeom prst="snip2Same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611560" y="2265620"/>
            <a:ext cx="3600400" cy="648072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Выбрать конкретный сценарий</a:t>
            </a:r>
            <a:endParaRPr lang="ru-RU" dirty="0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579959" y="3140968"/>
            <a:ext cx="3600400" cy="648072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Выбрать конкретную модель</a:t>
            </a:r>
            <a:endParaRPr lang="ru-RU" dirty="0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598959" y="4019153"/>
            <a:ext cx="3600400" cy="648072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Выбрать конкретное значение каждого признака</a:t>
            </a:r>
            <a:endParaRPr lang="ru-RU" dirty="0"/>
          </a:p>
        </p:txBody>
      </p:sp>
      <p:sp>
        <p:nvSpPr>
          <p:cNvPr id="22" name="Полилиния 21"/>
          <p:cNvSpPr/>
          <p:nvPr/>
        </p:nvSpPr>
        <p:spPr>
          <a:xfrm>
            <a:off x="4238625" y="2562225"/>
            <a:ext cx="97155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 flipH="1">
            <a:off x="4238625" y="2636912"/>
            <a:ext cx="97155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4248522" y="3219450"/>
            <a:ext cx="97155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flipH="1">
            <a:off x="4248522" y="3284984"/>
            <a:ext cx="97155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238625" y="4077072"/>
            <a:ext cx="97155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 flipH="1">
            <a:off x="4238625" y="4149080"/>
            <a:ext cx="97155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 rot="5400000" flipV="1">
            <a:off x="2283568" y="3021692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 flipV="1">
            <a:off x="2272159" y="3897052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 rot="5400000" flipV="1">
            <a:off x="2272159" y="4775225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rot="5400000" flipV="1">
            <a:off x="6715268" y="5192376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5004048" y="5307114"/>
            <a:ext cx="3600400" cy="324036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Построить вариационный ряд</a:t>
            </a:r>
            <a:endParaRPr lang="ru-RU" dirty="0"/>
          </a:p>
        </p:txBody>
      </p:sp>
      <p:sp>
        <p:nvSpPr>
          <p:cNvPr id="34" name="Блок-схема: процесс 33"/>
          <p:cNvSpPr/>
          <p:nvPr/>
        </p:nvSpPr>
        <p:spPr>
          <a:xfrm>
            <a:off x="5023068" y="5845479"/>
            <a:ext cx="3600400" cy="288673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Взять медиану оценок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84871" y="574654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Конец цикла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615762" y="4882471"/>
            <a:ext cx="3600400" cy="648072"/>
          </a:xfrm>
          <a:prstGeom prst="flowChartProcess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Получить единичную оценку</a:t>
            </a:r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 rot="5400000" flipV="1">
            <a:off x="6696248" y="5737479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 rot="5400000" flipV="1">
            <a:off x="2267258" y="5638543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4674096" y="5074645"/>
            <a:ext cx="2160240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 flipV="1">
            <a:off x="4078550" y="5684674"/>
            <a:ext cx="1265776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 rot="5400000" flipV="1">
            <a:off x="2285534" y="6242152"/>
            <a:ext cx="216000" cy="0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2375258" y="6340422"/>
            <a:ext cx="2327046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 w="31750"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153764" y="2092182"/>
            <a:ext cx="60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…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3" name="Полилиния 42"/>
          <p:cNvSpPr/>
          <p:nvPr/>
        </p:nvSpPr>
        <p:spPr>
          <a:xfrm>
            <a:off x="5862786" y="3258695"/>
            <a:ext cx="2597646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solidFill>
              <a:schemeClr val="accent1"/>
            </a:solidFill>
            <a:prstDash val="lg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5865465" y="3487863"/>
            <a:ext cx="2597646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solidFill>
              <a:schemeClr val="accent1"/>
            </a:solidFill>
            <a:prstDash val="lg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5868144" y="3933406"/>
            <a:ext cx="2597646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solidFill>
              <a:schemeClr val="accent1"/>
            </a:solidFill>
            <a:prstDash val="lg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5860856" y="4437112"/>
            <a:ext cx="2597646" cy="45719"/>
          </a:xfrm>
          <a:custGeom>
            <a:avLst/>
            <a:gdLst>
              <a:gd name="connsiteX0" fmla="*/ 0 w 971550"/>
              <a:gd name="connsiteY0" fmla="*/ 0 h 0"/>
              <a:gd name="connsiteX1" fmla="*/ 971550 w 9715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1550">
                <a:moveTo>
                  <a:pt x="0" y="0"/>
                </a:moveTo>
                <a:lnTo>
                  <a:pt x="971550" y="0"/>
                </a:lnTo>
              </a:path>
            </a:pathLst>
          </a:custGeom>
          <a:ln>
            <a:solidFill>
              <a:schemeClr val="accent1"/>
            </a:solidFill>
            <a:prstDash val="lgDash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/>
              <a:t>Построение кривой распределения значений признака по базисному множеству (для метода Монте-Карло)</a:t>
            </a:r>
            <a:endParaRPr lang="ru-RU" sz="25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65717708"/>
              </p:ext>
            </p:extLst>
          </p:nvPr>
        </p:nvGraphicFramePr>
        <p:xfrm>
          <a:off x="4185671" y="1484784"/>
          <a:ext cx="4795936" cy="3337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олилиния 4"/>
          <p:cNvSpPr/>
          <p:nvPr/>
        </p:nvSpPr>
        <p:spPr>
          <a:xfrm flipH="1">
            <a:off x="7645483" y="1844824"/>
            <a:ext cx="45719" cy="2098229"/>
          </a:xfrm>
          <a:custGeom>
            <a:avLst/>
            <a:gdLst>
              <a:gd name="connsiteX0" fmla="*/ 0 w 0"/>
              <a:gd name="connsiteY0" fmla="*/ 247650 h 247650"/>
              <a:gd name="connsiteX1" fmla="*/ 0 w 0"/>
              <a:gd name="connsiteY1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7650">
                <a:moveTo>
                  <a:pt x="0" y="247650"/>
                </a:moveTo>
                <a:lnTo>
                  <a:pt x="0" y="0"/>
                </a:lnTo>
              </a:path>
            </a:pathLst>
          </a:custGeom>
          <a:ln w="15240">
            <a:solidFill>
              <a:schemeClr val="accent2"/>
            </a:solidFill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олилиния 5"/>
          <p:cNvSpPr/>
          <p:nvPr/>
        </p:nvSpPr>
        <p:spPr>
          <a:xfrm flipH="1">
            <a:off x="6662492" y="2492896"/>
            <a:ext cx="45719" cy="1450157"/>
          </a:xfrm>
          <a:custGeom>
            <a:avLst/>
            <a:gdLst>
              <a:gd name="connsiteX0" fmla="*/ 0 w 0"/>
              <a:gd name="connsiteY0" fmla="*/ 247650 h 247650"/>
              <a:gd name="connsiteX1" fmla="*/ 0 w 0"/>
              <a:gd name="connsiteY1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7650">
                <a:moveTo>
                  <a:pt x="0" y="247650"/>
                </a:moveTo>
                <a:lnTo>
                  <a:pt x="0" y="0"/>
                </a:lnTo>
              </a:path>
            </a:pathLst>
          </a:custGeom>
          <a:ln w="15240">
            <a:solidFill>
              <a:schemeClr val="accent2"/>
            </a:solidFill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олилиния 6"/>
          <p:cNvSpPr/>
          <p:nvPr/>
        </p:nvSpPr>
        <p:spPr>
          <a:xfrm flipH="1">
            <a:off x="6515239" y="2636913"/>
            <a:ext cx="45719" cy="1306140"/>
          </a:xfrm>
          <a:custGeom>
            <a:avLst/>
            <a:gdLst>
              <a:gd name="connsiteX0" fmla="*/ 0 w 0"/>
              <a:gd name="connsiteY0" fmla="*/ 247650 h 247650"/>
              <a:gd name="connsiteX1" fmla="*/ 0 w 0"/>
              <a:gd name="connsiteY1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7650">
                <a:moveTo>
                  <a:pt x="0" y="247650"/>
                </a:moveTo>
                <a:lnTo>
                  <a:pt x="0" y="0"/>
                </a:lnTo>
              </a:path>
            </a:pathLst>
          </a:custGeom>
          <a:ln w="15240">
            <a:solidFill>
              <a:schemeClr val="accent2"/>
            </a:solidFill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5992729" y="3356993"/>
            <a:ext cx="45719" cy="586058"/>
          </a:xfrm>
          <a:custGeom>
            <a:avLst/>
            <a:gdLst>
              <a:gd name="connsiteX0" fmla="*/ 0 w 0"/>
              <a:gd name="connsiteY0" fmla="*/ 247650 h 247650"/>
              <a:gd name="connsiteX1" fmla="*/ 0 w 0"/>
              <a:gd name="connsiteY1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7650">
                <a:moveTo>
                  <a:pt x="0" y="247650"/>
                </a:moveTo>
                <a:lnTo>
                  <a:pt x="0" y="0"/>
                </a:lnTo>
              </a:path>
            </a:pathLst>
          </a:custGeom>
          <a:ln w="15240">
            <a:solidFill>
              <a:schemeClr val="accent2"/>
            </a:solidFill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flipH="1">
            <a:off x="5724125" y="3789040"/>
            <a:ext cx="45719" cy="154010"/>
          </a:xfrm>
          <a:custGeom>
            <a:avLst/>
            <a:gdLst>
              <a:gd name="connsiteX0" fmla="*/ 0 w 0"/>
              <a:gd name="connsiteY0" fmla="*/ 247650 h 247650"/>
              <a:gd name="connsiteX1" fmla="*/ 0 w 0"/>
              <a:gd name="connsiteY1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7650">
                <a:moveTo>
                  <a:pt x="0" y="247650"/>
                </a:moveTo>
                <a:lnTo>
                  <a:pt x="0" y="0"/>
                </a:lnTo>
              </a:path>
            </a:pathLst>
          </a:custGeom>
          <a:ln w="15240">
            <a:solidFill>
              <a:schemeClr val="accent2"/>
            </a:solidFill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79512" y="1738571"/>
                <a:ext cx="3312368" cy="4655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1"/>
                    </a:solidFill>
                  </a:rPr>
                  <a:t>Базисное множество из точечных значений может </a:t>
                </a:r>
                <a:r>
                  <a:rPr lang="ru-RU" sz="1600" dirty="0">
                    <a:solidFill>
                      <a:schemeClr val="accent1"/>
                    </a:solidFill>
                  </a:rPr>
                  <a:t>быть записано в виде неубывающей последовательности: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/>
                      <m: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(1)</m:t>
                        </m:r>
                      </m:sup>
                    </m:sSubSup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/>
                      <m: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(2)</m:t>
                        </m:r>
                      </m:sup>
                    </m:sSubSup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,…,</m:t>
                    </m:r>
                    <m:sSubSup>
                      <m:sSubSup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/>
                      <m: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ru-RU" sz="1600" dirty="0">
                    <a:solidFill>
                      <a:schemeClr val="accent1"/>
                    </a:solidFill>
                  </a:rPr>
                  <a:t>. В силу постулата </a:t>
                </a:r>
                <a:r>
                  <a:rPr lang="ru-RU" sz="1600" dirty="0" smtClean="0">
                    <a:solidFill>
                      <a:schemeClr val="accent1"/>
                    </a:solidFill>
                  </a:rPr>
                  <a:t>Байеса выбор природы с </a:t>
                </a:r>
                <a:r>
                  <a:rPr lang="ru-RU" sz="1600" dirty="0">
                    <a:solidFill>
                      <a:schemeClr val="accent1"/>
                    </a:solidFill>
                  </a:rPr>
                  <a:t>равной вероятностью попадет в интервалы:  </a:t>
                </a:r>
                <a:endParaRPr lang="ru-RU" sz="1600" dirty="0" smtClean="0">
                  <a:solidFill>
                    <a:schemeClr val="accent1"/>
                  </a:solidFill>
                </a:endParaRPr>
              </a:p>
              <a:p>
                <a:endParaRPr lang="ru-RU" sz="1600" dirty="0">
                  <a:solidFill>
                    <a:schemeClr val="accent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acc>
                              <m:accPr>
                                <m:chr m:val="̇"/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/>
                          <m: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𝑟</m:t>
                            </m:r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(1)</m:t>
                            </m:r>
                          </m:sup>
                        </m:sSub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bSup>
                          </m:e>
                        </m:d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;</m:t>
                        </m:r>
                        <m:f>
                          <m:f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(2)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,  </m:t>
                    </m:r>
                    <m:d>
                      <m:d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(1)</m:t>
                                </m:r>
                              </m:sup>
                            </m:sSub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(2)</m:t>
                                </m:r>
                              </m:sup>
                            </m:sSubSup>
                          </m:e>
                        </m:d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; </m:t>
                        </m:r>
                        <m:f>
                          <m:f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(2)</m:t>
                                </m:r>
                              </m:sup>
                            </m:sSub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(3)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,…,  </m:t>
                    </m:r>
                    <m:d>
                      <m:d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−1)</m:t>
                                </m:r>
                              </m:sup>
                            </m:sSub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sup>
                            </m:sSubSup>
                          </m:e>
                        </m:d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;</m:t>
                        </m:r>
                        <m:sSubSup>
                          <m:sSubSup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acc>
                              <m:accPr>
                                <m:chr m:val="̇"/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/>
                          <m: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𝑟</m:t>
                            </m:r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𝑚</m:t>
                            </m:r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)</m:t>
                            </m:r>
                          </m:sup>
                        </m:sSub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</m:d>
                              </m:sup>
                            </m:sSubSup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/>
                              <m:sup>
                                <m:r>
                                  <a:rPr lang="ru-RU" sz="16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d>
                                  <m:dPr>
                                    <m:ctrlP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𝑚</m:t>
                                    </m:r>
                                    <m:r>
                                      <a:rPr lang="ru-RU" sz="1600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bSup>
                          </m:e>
                        </m:d>
                      </m:e>
                    </m:d>
                  </m:oMath>
                </a14:m>
                <a:r>
                  <a:rPr lang="ru-RU" sz="1600" dirty="0" smtClean="0">
                    <a:solidFill>
                      <a:schemeClr val="accent1"/>
                    </a:solidFill>
                  </a:rPr>
                  <a:t> </a:t>
                </a:r>
              </a:p>
              <a:p>
                <a:endParaRPr lang="ru-RU" sz="1600" dirty="0">
                  <a:solidFill>
                    <a:schemeClr val="accent1"/>
                  </a:solidFill>
                </a:endParaRPr>
              </a:p>
              <a:p>
                <a:r>
                  <a:rPr lang="ru-RU" sz="1600" dirty="0" smtClean="0">
                    <a:solidFill>
                      <a:schemeClr val="accent1"/>
                    </a:solidFill>
                  </a:rPr>
                  <a:t>Интервалы строят так, чтобы их концы лежали ровно посередине между соседними значениями</a:t>
                </a:r>
                <a:endParaRPr lang="ru-RU" sz="16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738571"/>
                <a:ext cx="3312368" cy="4655185"/>
              </a:xfrm>
              <a:prstGeom prst="rect">
                <a:avLst/>
              </a:prstGeom>
              <a:blipFill rotWithShape="1">
                <a:blip r:embed="rId4"/>
                <a:stretch>
                  <a:fillRect l="-919" t="-393" r="-32169" b="-7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635896" y="5070524"/>
                <a:ext cx="5256584" cy="1526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1"/>
                    </a:solidFill>
                  </a:rPr>
                  <a:t>Если известна интервальная оценка признака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ru-RU" sz="1600" dirty="0">
                    <a:solidFill>
                      <a:schemeClr val="accent1"/>
                    </a:solidFill>
                  </a:rPr>
                  <a:t>, то она описывается не концами интервала </a:t>
                </a:r>
                <a:r>
                  <a:rPr lang="ru-RU" sz="1600" dirty="0" smtClean="0">
                    <a:solidFill>
                      <a:schemeClr val="accent1"/>
                    </a:solidFill>
                  </a:rPr>
                  <a:t>а </a:t>
                </a:r>
                <a:r>
                  <a:rPr lang="ru-RU" sz="1600" dirty="0">
                    <a:solidFill>
                      <a:schemeClr val="accent1"/>
                    </a:solidFill>
                  </a:rPr>
                  <a:t>указанием двух интервалов со значениями-представителями</a:t>
                </a:r>
                <a:r>
                  <a:rPr lang="ru-RU" sz="1600" dirty="0" smtClean="0">
                    <a:solidFill>
                      <a:schemeClr val="accent1"/>
                    </a:solidFill>
                  </a:rPr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/>
                      <m: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(1)</m:t>
                        </m:r>
                      </m:sup>
                    </m:sSubSup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a:rPr lang="en-US" sz="1600" i="1">
                        <a:solidFill>
                          <a:schemeClr val="accent1"/>
                        </a:solidFill>
                        <a:latin typeface="Cambria Math"/>
                      </a:rPr>
                      <m:t>𝑎</m:t>
                    </m:r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, </m:t>
                    </m:r>
                  </m:oMath>
                </a14:m>
                <a:endParaRPr lang="ru-RU" sz="1600" i="1" dirty="0" smtClean="0">
                  <a:solidFill>
                    <a:schemeClr val="accent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1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/>
                      <m:sup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(2)</m:t>
                        </m:r>
                      </m:sup>
                    </m:sSubSup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a:rPr lang="en-US" sz="1600" i="1">
                        <a:solidFill>
                          <a:schemeClr val="accent1"/>
                        </a:solidFill>
                        <a:latin typeface="Cambria Math"/>
                      </a:rPr>
                      <m:t>𝑎</m:t>
                    </m:r>
                    <m:r>
                      <a:rPr lang="ru-RU" sz="1600" i="1">
                        <a:solidFill>
                          <a:schemeClr val="accent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𝑎</m:t>
                        </m:r>
                      </m:e>
                    </m:d>
                  </m:oMath>
                </a14:m>
                <a:r>
                  <a:rPr lang="ru-RU" sz="1600" dirty="0">
                    <a:solidFill>
                      <a:schemeClr val="accent1"/>
                    </a:solidFill>
                  </a:rPr>
                  <a:t>.</a:t>
                </a:r>
                <a:r>
                  <a:rPr lang="ru-RU" sz="1600" dirty="0" smtClean="0">
                    <a:solidFill>
                      <a:schemeClr val="accent1"/>
                    </a:solidFill>
                  </a:rPr>
                  <a:t> </a:t>
                </a:r>
                <a:endParaRPr lang="ru-RU" sz="16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070524"/>
                <a:ext cx="5256584" cy="1526828"/>
              </a:xfrm>
              <a:prstGeom prst="rect">
                <a:avLst/>
              </a:prstGeom>
              <a:blipFill rotWithShape="1">
                <a:blip r:embed="rId5"/>
                <a:stretch>
                  <a:fillRect l="-579" t="-1200"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7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Пример: величина ожидаемого кредитного убытка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Величину ожидаемого кредитного убытка определяют по формуле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en-US" sz="1800" dirty="0" smtClean="0"/>
              <a:t>ECL</a:t>
            </a:r>
            <a:r>
              <a:rPr lang="ru-RU" sz="1800" dirty="0" smtClean="0"/>
              <a:t> </a:t>
            </a:r>
            <a:r>
              <a:rPr lang="ru-RU" sz="1800" dirty="0"/>
              <a:t>– ожидаемый кредитный убыток (</a:t>
            </a:r>
            <a:r>
              <a:rPr lang="en-US" sz="1800" dirty="0"/>
              <a:t>Expected Credit Loss</a:t>
            </a:r>
            <a:r>
              <a:rPr lang="ru-RU" sz="1800" dirty="0"/>
              <a:t>), </a:t>
            </a:r>
            <a:r>
              <a:rPr lang="ru-RU" sz="1800" dirty="0" smtClean="0"/>
              <a:t>тыс</a:t>
            </a:r>
            <a:r>
              <a:rPr lang="ru-RU" sz="1800" dirty="0"/>
              <a:t>. руб.;</a:t>
            </a:r>
          </a:p>
          <a:p>
            <a:r>
              <a:rPr lang="en-US" sz="1800" dirty="0"/>
              <a:t>PD</a:t>
            </a:r>
            <a:r>
              <a:rPr lang="ru-RU" sz="1800" dirty="0"/>
              <a:t> – вероятность дефолта контрагента (</a:t>
            </a:r>
            <a:r>
              <a:rPr lang="en-US" sz="1800" dirty="0"/>
              <a:t>Probability of Default</a:t>
            </a:r>
            <a:r>
              <a:rPr lang="ru-RU" sz="1800" dirty="0"/>
              <a:t>), ед.;</a:t>
            </a:r>
          </a:p>
          <a:p>
            <a:r>
              <a:rPr lang="ru-RU" sz="1800" dirty="0"/>
              <a:t>LGD – убыток в результате дефолта (</a:t>
            </a:r>
            <a:r>
              <a:rPr lang="en-US" sz="1800" dirty="0"/>
              <a:t>Loss Given Default</a:t>
            </a:r>
            <a:r>
              <a:rPr lang="ru-RU" sz="1800" dirty="0"/>
              <a:t>), ед.</a:t>
            </a:r>
          </a:p>
          <a:p>
            <a:r>
              <a:rPr lang="en-US" sz="1800" dirty="0"/>
              <a:t>CE</a:t>
            </a:r>
            <a:r>
              <a:rPr lang="ru-RU" sz="1800" dirty="0"/>
              <a:t> – стоимость под риском дефолта (</a:t>
            </a:r>
            <a:r>
              <a:rPr lang="en-US" sz="1800" dirty="0"/>
              <a:t>Credit Exposure</a:t>
            </a:r>
            <a:r>
              <a:rPr lang="ru-RU" sz="1800" dirty="0"/>
              <a:t>), тыс. руб.</a:t>
            </a: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39752" y="2439044"/>
                <a:ext cx="4176464" cy="369332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𝐸𝐶𝐿</m:t>
                      </m:r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𝑃𝐷</m:t>
                      </m:r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∙</m:t>
                      </m:r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𝐿𝐺𝐷</m:t>
                      </m:r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∙</m:t>
                      </m:r>
                      <m:r>
                        <a:rPr lang="ru-RU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𝐶𝐸</m:t>
                      </m:r>
                    </m:oMath>
                  </m:oMathPara>
                </a14:m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439044"/>
                <a:ext cx="417646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8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>
            <a:normAutofit/>
          </a:bodyPr>
          <a:lstStyle/>
          <a:p>
            <a:r>
              <a:rPr lang="ru-RU" sz="2700" dirty="0" smtClean="0"/>
              <a:t>Пример: базис оценки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27184"/>
              </p:ext>
            </p:extLst>
          </p:nvPr>
        </p:nvGraphicFramePr>
        <p:xfrm>
          <a:off x="395536" y="908720"/>
          <a:ext cx="8496944" cy="396044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49084"/>
                <a:gridCol w="695204"/>
                <a:gridCol w="1776633"/>
                <a:gridCol w="1819839"/>
                <a:gridCol w="1656184"/>
              </a:tblGrid>
              <a:tr h="20967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 показателя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Обо-знач.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</a:rPr>
                        <a:t>Пессимисти-ческий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r>
                        <a:rPr lang="ru-RU" sz="1500" dirty="0">
                          <a:effectLst/>
                        </a:rPr>
                        <a:t>сценарий (курс доллара растет с 60 до 80 руб., цены  на нефть снижаются с 70 до 40 </a:t>
                      </a:r>
                      <a:r>
                        <a:rPr lang="ru-RU" sz="1500" dirty="0" smtClean="0">
                          <a:effectLst/>
                        </a:rPr>
                        <a:t>долл. </a:t>
                      </a:r>
                      <a:r>
                        <a:rPr lang="ru-RU" sz="1500" dirty="0">
                          <a:effectLst/>
                        </a:rPr>
                        <a:t>за баррель)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Центральный сценарий (курс доллара и цены  на нефть не изменяются)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</a:rPr>
                        <a:t>Оптимистичес</a:t>
                      </a:r>
                      <a:r>
                        <a:rPr lang="ru-RU" sz="1500" dirty="0" smtClean="0">
                          <a:effectLst/>
                        </a:rPr>
                        <a:t>-кий </a:t>
                      </a:r>
                      <a:r>
                        <a:rPr lang="ru-RU" sz="1500" dirty="0">
                          <a:effectLst/>
                        </a:rPr>
                        <a:t>сценарий (курс доллара снижается с 60 до 50 руб., цены  на нефть растут с 70 до 90 </a:t>
                      </a:r>
                      <a:r>
                        <a:rPr lang="ru-RU" sz="1500" dirty="0" smtClean="0">
                          <a:effectLst/>
                        </a:rPr>
                        <a:t>долл. </a:t>
                      </a:r>
                      <a:r>
                        <a:rPr lang="ru-RU" sz="1500" dirty="0">
                          <a:effectLst/>
                        </a:rPr>
                        <a:t>за баррель)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Ожидаемый кредитный убыток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ECL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PD*LGD*CE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PD*LGD*CE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PD*LGD*CE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6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Вероятность дефолта контрагента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PD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0,09;0,11;0,16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0,045;0,067;0,073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0,025;0,037;0,04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6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Коэффициент возмещения контрагента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LGD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0,75;0,85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0,5;0,75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0,4;0,55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6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Сумма задолженности контрагента, тыс. руб.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CE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280000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280000</a:t>
                      </a:r>
                      <a:endParaRPr lang="ru-RU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280000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5056194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Традиционные единичные оценки</a:t>
            </a:r>
          </a:p>
          <a:p>
            <a:endParaRPr lang="ru-RU" sz="1600" dirty="0" smtClean="0"/>
          </a:p>
          <a:p>
            <a:r>
              <a:rPr lang="ru-RU" sz="1600" dirty="0" smtClean="0"/>
              <a:t>Аудитор 1: Центральный сценарий, </a:t>
            </a:r>
            <a:r>
              <a:rPr lang="en-US" sz="1600" dirty="0" smtClean="0"/>
              <a:t>ECL </a:t>
            </a:r>
            <a:r>
              <a:rPr lang="en-US" sz="1600" dirty="0"/>
              <a:t>= 0,067*0,5*280000 = </a:t>
            </a:r>
            <a:r>
              <a:rPr lang="en-US" sz="1600" b="1" dirty="0" smtClean="0"/>
              <a:t>9380</a:t>
            </a:r>
            <a:endParaRPr lang="ru-RU" sz="1600" b="1" dirty="0" smtClean="0"/>
          </a:p>
          <a:p>
            <a:r>
              <a:rPr lang="ru-RU" sz="1600" dirty="0" smtClean="0"/>
              <a:t>Аудитор 2: Пессимистический сценарий, ECL </a:t>
            </a:r>
            <a:r>
              <a:rPr lang="ru-RU" sz="1600" dirty="0"/>
              <a:t>= 0,09*0,75*280000 = </a:t>
            </a:r>
            <a:r>
              <a:rPr lang="ru-RU" sz="1600" b="1" dirty="0" smtClean="0"/>
              <a:t>18900</a:t>
            </a:r>
          </a:p>
          <a:p>
            <a:r>
              <a:rPr lang="ru-RU" sz="1600" dirty="0" smtClean="0"/>
              <a:t>Аудитор 3: Центральный сценарий, ECL </a:t>
            </a:r>
            <a:r>
              <a:rPr lang="ru-RU" sz="1600" dirty="0"/>
              <a:t>= 0,073*0,75*280000 = </a:t>
            </a:r>
            <a:r>
              <a:rPr lang="ru-RU" sz="1600" b="1" dirty="0" smtClean="0"/>
              <a:t>15330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12606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0600"/>
          </a:xfrm>
        </p:spPr>
        <p:txBody>
          <a:bodyPr>
            <a:normAutofit/>
          </a:bodyPr>
          <a:lstStyle/>
          <a:p>
            <a:r>
              <a:rPr lang="ru-RU" sz="2700" dirty="0" smtClean="0"/>
              <a:t>Пример: получение устойчивой оценки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710779"/>
              </p:ext>
            </p:extLst>
          </p:nvPr>
        </p:nvGraphicFramePr>
        <p:xfrm>
          <a:off x="323528" y="1124744"/>
          <a:ext cx="8496944" cy="437167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77469"/>
                <a:gridCol w="1586827"/>
                <a:gridCol w="1440160"/>
                <a:gridCol w="864096"/>
                <a:gridCol w="936104"/>
                <a:gridCol w="1368152"/>
                <a:gridCol w="1224136"/>
              </a:tblGrid>
              <a:tr h="822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Номер попытки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Сценарий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Формула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PD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LGD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CE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Результат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29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Пессимистич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PD*LGD*CE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0,1051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0,7871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23165,40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Пессимистич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PD*LGD*CE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0,1247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0,8723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30465,49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Оптимистич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PD*LGD*CE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0,0328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0,3443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3160,75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…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…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9998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Центральн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PD*LGD*CE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0,0725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0,8525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17316,83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9999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Оптимистич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PD*LGD*CE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0,0249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0,5110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3566,09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Пессимистич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PD*LGD*CE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0,1698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0,8870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42177,33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10001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effectLst/>
                        </a:rPr>
                        <a:t>Центральн</a:t>
                      </a:r>
                      <a:r>
                        <a:rPr lang="ru-RU" sz="1700" dirty="0" smtClean="0">
                          <a:effectLst/>
                        </a:rPr>
                        <a:t>.</a:t>
                      </a:r>
                      <a:endParaRPr lang="ru-RU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PD*LGD*CE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0,0703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0,4012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280000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7896,02</a:t>
                      </a:r>
                      <a:endParaRPr lang="ru-RU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11236">
                <a:tc>
                  <a:txBody>
                    <a:bodyPr/>
                    <a:lstStyle/>
                    <a:p>
                      <a:endParaRPr lang="ru-RU" sz="17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7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7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7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7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МЕДИАНА</a:t>
                      </a:r>
                      <a:endParaRPr lang="ru-RU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10584,72</a:t>
                      </a:r>
                      <a:endParaRPr lang="ru-RU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5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Пример: повторение эксперимента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06508"/>
              </p:ext>
            </p:extLst>
          </p:nvPr>
        </p:nvGraphicFramePr>
        <p:xfrm>
          <a:off x="611560" y="1484784"/>
          <a:ext cx="8140720" cy="49377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169996"/>
                <a:gridCol w="4970724"/>
              </a:tblGrid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Номер эксперимента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Значения, тыс. руб.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10 584,72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10 560,46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10 454,73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10 353,15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10 363,42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10 425,20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10 372,72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10 520,90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10 386,18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10 381,57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Медиана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10 405,69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Среднее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</a:rPr>
                        <a:t>10 440,30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Размах вариации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231,58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Среднеквадратическое отклонение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81,66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Коэффициент вариации, ед.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0,0078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2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40127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7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990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/>
                </a:solidFill>
              </a:rPr>
              <a:t>Спасибо за внимание!</a:t>
            </a:r>
            <a:endParaRPr lang="ru-RU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6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Оценивание ненаблюдаемых экономических величин: современное состояние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Высокая практическая потребность в получении объективных, полных и всесторонних оценок экономических показателей, которые нельзя наблюдать непосредственно:</a:t>
            </a:r>
          </a:p>
          <a:p>
            <a:pPr lvl="1"/>
            <a:r>
              <a:rPr lang="ru-RU" dirty="0" smtClean="0"/>
              <a:t>Стоимость</a:t>
            </a:r>
          </a:p>
          <a:p>
            <a:pPr lvl="1"/>
            <a:r>
              <a:rPr lang="ru-RU" dirty="0" smtClean="0"/>
              <a:t>Уровень риска</a:t>
            </a:r>
          </a:p>
          <a:p>
            <a:pPr lvl="1"/>
            <a:r>
              <a:rPr lang="ru-RU" dirty="0" smtClean="0"/>
              <a:t>Прогнозируемый финансовый результат</a:t>
            </a:r>
          </a:p>
          <a:p>
            <a:pPr lvl="1"/>
            <a:r>
              <a:rPr lang="ru-RU" dirty="0" smtClean="0"/>
              <a:t>…</a:t>
            </a:r>
          </a:p>
          <a:p>
            <a:r>
              <a:rPr lang="ru-RU" dirty="0" smtClean="0"/>
              <a:t>Наличие ряда профессиональных групп, специализирующихся на оценивании и использующих свой собственный аппарат оценивания:</a:t>
            </a:r>
          </a:p>
          <a:p>
            <a:pPr lvl="1"/>
            <a:r>
              <a:rPr lang="ru-RU" dirty="0" smtClean="0"/>
              <a:t>Аудиторы</a:t>
            </a:r>
          </a:p>
          <a:p>
            <a:pPr lvl="1"/>
            <a:r>
              <a:rPr lang="ru-RU" dirty="0" smtClean="0"/>
              <a:t>Оценщики</a:t>
            </a:r>
          </a:p>
          <a:p>
            <a:pPr lvl="1"/>
            <a:r>
              <a:rPr lang="ru-RU" dirty="0" smtClean="0"/>
              <a:t>Актуарии</a:t>
            </a:r>
          </a:p>
          <a:p>
            <a:pPr lvl="1"/>
            <a:r>
              <a:rPr lang="ru-RU" dirty="0" smtClean="0"/>
              <a:t>Судебные эксперты</a:t>
            </a:r>
          </a:p>
          <a:p>
            <a:pPr lvl="1"/>
            <a:r>
              <a:rPr lang="ru-RU" dirty="0" smtClean="0"/>
              <a:t>Инвестиционные аналитики</a:t>
            </a:r>
          </a:p>
          <a:p>
            <a:pPr lvl="1"/>
            <a:r>
              <a:rPr lang="ru-RU" dirty="0" smtClean="0"/>
              <a:t>Риск-менеджеры</a:t>
            </a:r>
          </a:p>
          <a:p>
            <a:pPr lvl="1"/>
            <a:r>
              <a:rPr lang="ru-RU" dirty="0" smtClean="0"/>
              <a:t>…</a:t>
            </a:r>
          </a:p>
          <a:p>
            <a:r>
              <a:rPr lang="ru-RU" dirty="0" smtClean="0"/>
              <a:t>Проблема неоднозначности 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74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Подходы к решению проблемы неоднозначности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Подход </a:t>
            </a:r>
            <a:r>
              <a:rPr lang="ru-RU" dirty="0"/>
              <a:t>на основе «профессионального суждения</a:t>
            </a:r>
            <a:r>
              <a:rPr lang="ru-RU" dirty="0" smtClean="0"/>
              <a:t>»</a:t>
            </a:r>
          </a:p>
          <a:p>
            <a:r>
              <a:rPr lang="ru-RU" dirty="0"/>
              <a:t>Подход на основе «существенного отклонения</a:t>
            </a:r>
            <a:r>
              <a:rPr lang="ru-RU" dirty="0" smtClean="0"/>
              <a:t>»</a:t>
            </a:r>
          </a:p>
          <a:p>
            <a:r>
              <a:rPr lang="ru-RU" dirty="0"/>
              <a:t>О</a:t>
            </a:r>
            <a:r>
              <a:rPr lang="ru-RU" dirty="0" smtClean="0"/>
              <a:t>ба </a:t>
            </a:r>
            <a:r>
              <a:rPr lang="ru-RU" dirty="0"/>
              <a:t>подхода, по существу, не объясняют существование различающихся между собой оценок, а также не позволяют выбрать какую-то одну оценку, которая была бы более предпочтительной. Проверка суждения (мнения) изначально лишена какой-либо основы, а факт признания отклонений между двумя оценками существенным или несущественным не говорит о том, какая из этих оценок должна быть отброшена</a:t>
            </a:r>
          </a:p>
        </p:txBody>
      </p:sp>
    </p:spTree>
    <p:extLst>
      <p:ext uri="{BB962C8B-B14F-4D97-AF65-F5344CB8AC3E}">
        <p14:creationId xmlns:p14="http://schemas.microsoft.com/office/powerpoint/2010/main" val="2066676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Базовые понятия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426484"/>
              </p:ext>
            </p:extLst>
          </p:nvPr>
        </p:nvGraphicFramePr>
        <p:xfrm>
          <a:off x="467544" y="1340768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4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алгоритм оценивания</a:t>
            </a:r>
            <a:endParaRPr lang="ru-RU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181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781155890"/>
              </p:ext>
            </p:extLst>
          </p:nvPr>
        </p:nvGraphicFramePr>
        <p:xfrm>
          <a:off x="899592" y="1484784"/>
          <a:ext cx="69127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415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Объективные причины различий в оценках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016212"/>
              </p:ext>
            </p:extLst>
          </p:nvPr>
        </p:nvGraphicFramePr>
        <p:xfrm>
          <a:off x="467544" y="1700808"/>
          <a:ext cx="8229600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6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/>
              <a:t>В оценивании следует использовать все </a:t>
            </a:r>
            <a:r>
              <a:rPr lang="ru-RU" sz="2500" dirty="0" err="1" smtClean="0"/>
              <a:t>неисключаемые</a:t>
            </a:r>
            <a:r>
              <a:rPr lang="ru-RU" sz="2500" dirty="0" smtClean="0"/>
              <a:t> варианты сценариев, моделей и признаков 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668335"/>
              </p:ext>
            </p:extLst>
          </p:nvPr>
        </p:nvGraphicFramePr>
        <p:xfrm>
          <a:off x="467544" y="1340768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1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Исходные основания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83811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082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Основное утверждение и следствия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052705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1611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ФДП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31479F"/>
      </a:accent1>
      <a:accent2>
        <a:srgbClr val="F14124"/>
      </a:accent2>
      <a:accent3>
        <a:srgbClr val="5ECCF3"/>
      </a:accent3>
      <a:accent4>
        <a:srgbClr val="FFC000"/>
      </a:accent4>
      <a:accent5>
        <a:srgbClr val="5DCEAF"/>
      </a:accent5>
      <a:accent6>
        <a:srgbClr val="FF8021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5551</TotalTime>
  <Words>1137</Words>
  <Application>Microsoft Office PowerPoint</Application>
  <PresentationFormat>Экран (4:3)</PresentationFormat>
  <Paragraphs>245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Ясность</vt:lpstr>
      <vt:lpstr>СТАНДАРТИЗОВАННЫЙ ПОДХОД К ОЦЕНИВАНИЮ НЕНАБЛЮДАЕМЫХ ЭКОНОМИЧЕСКИХ ВЕЛИЧИН</vt:lpstr>
      <vt:lpstr>Оценивание ненаблюдаемых экономических величин: современное состояние</vt:lpstr>
      <vt:lpstr>Подходы к решению проблемы неоднозначности оценки</vt:lpstr>
      <vt:lpstr>Базовые понятия </vt:lpstr>
      <vt:lpstr>Общий алгоритм оценивания</vt:lpstr>
      <vt:lpstr>Объективные причины различий в оценках</vt:lpstr>
      <vt:lpstr>В оценивании следует использовать все неисключаемые варианты сценариев, моделей и признаков </vt:lpstr>
      <vt:lpstr>Исходные основания</vt:lpstr>
      <vt:lpstr>Основное утверждение и следствия</vt:lpstr>
      <vt:lpstr>Общий алгоритм оценивания ненаблюдаемой экономической величины</vt:lpstr>
      <vt:lpstr>Построение кривой распределения значений признака по базисному множеству (для метода Монте-Карло)</vt:lpstr>
      <vt:lpstr>Пример: величина ожидаемого кредитного убытка</vt:lpstr>
      <vt:lpstr>Пример: базис оценки</vt:lpstr>
      <vt:lpstr>Пример: получение устойчивой оценки</vt:lpstr>
      <vt:lpstr>Пример: повторение эксперимента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Рыжков Олег Юрьевич</dc:creator>
  <cp:lastModifiedBy>Oleg</cp:lastModifiedBy>
  <cp:revision>318</cp:revision>
  <dcterms:created xsi:type="dcterms:W3CDTF">2018-08-20T11:41:17Z</dcterms:created>
  <dcterms:modified xsi:type="dcterms:W3CDTF">2018-12-03T16:54:44Z</dcterms:modified>
</cp:coreProperties>
</file>