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67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44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40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43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38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995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6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75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60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88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74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9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B5FD-98AD-4E67-831E-7E7E0EB40F84}" type="datetimeFigureOut">
              <a:rPr lang="ru-RU" smtClean="0"/>
              <a:t>07.11.2018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144C0-727D-439D-9C8C-C37B108C3F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79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685" y="430016"/>
            <a:ext cx="9386629" cy="599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295" y="298830"/>
            <a:ext cx="9711410" cy="626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3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295" y="307982"/>
            <a:ext cx="9711410" cy="624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75" y="227898"/>
            <a:ext cx="9787650" cy="640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73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929" y="167643"/>
            <a:ext cx="9664141" cy="652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93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415" y="342305"/>
            <a:ext cx="9635170" cy="617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4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541" y="167643"/>
            <a:ext cx="9834918" cy="652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929" y="59338"/>
            <a:ext cx="9664141" cy="673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93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780" y="478830"/>
            <a:ext cx="9682439" cy="590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6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600" y="558915"/>
            <a:ext cx="9796799" cy="574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7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780" y="222559"/>
            <a:ext cx="9682439" cy="641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3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295" y="62389"/>
            <a:ext cx="9711410" cy="673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569" y="172982"/>
            <a:ext cx="9892861" cy="6512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3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900" y="570355"/>
            <a:ext cx="9606199" cy="571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09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109" y="198915"/>
            <a:ext cx="9549782" cy="64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6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415" y="116542"/>
            <a:ext cx="9635170" cy="662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0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900" y="277474"/>
            <a:ext cx="9606199" cy="630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5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295" y="436118"/>
            <a:ext cx="9711410" cy="598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02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840" y="66966"/>
            <a:ext cx="9644319" cy="672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32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720" y="381203"/>
            <a:ext cx="9720559" cy="609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1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62445" y="539931"/>
            <a:ext cx="1022386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	Внедрение цифровых технологий и платформенных решений в сферах государственного управления и оказания государственных услуг, в том числе в интересах населения и субъектов малого и среднего предпринимательства, включая индивидуальных предпринимателей («Цифровое государство»).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	Преобразование приоритетных отраслей экономики и социальной сферы, включая здравоохранение, образование, промышленность, сельское хозяйство, строительство, городское хозяйство, транспортную и энергетическую инфраструктуру, финансовые услуги, посредством внедрения цифровых технологий и платформенных решений («Цифровое здравоохранение»*,«Цифровое образование»*, «Цифровая промышленность», «Цифровое сельское хозяйство», «Цифровое строительство», «Цифровой город»*, «Цифровой транспорт и логистика»*,«Цифровая энергетика», «Цифровые финансы» ).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	Создание комплексной системы финансирования проектов по разработке и (или) внедрению цифровых технологий и платформенных решений, включающей в себя венчурное финансирование и иные институты развития («Цифровые проекты»).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	Разработка и внедрение национального механизма осуществления согласованной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государств-членов ЕАЭС при реализации планов в области развития цифровой экономики («Цифровой ЕАЭС»).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– по этим направлениям Указом Президента №204 предусмотрен отдельный национальный проект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868296" y="239485"/>
            <a:ext cx="836023" cy="600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25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326" y="253830"/>
            <a:ext cx="9615348" cy="6350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4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75" y="203491"/>
            <a:ext cx="9787650" cy="645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0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75" y="38745"/>
            <a:ext cx="9787650" cy="678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6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660" y="292728"/>
            <a:ext cx="9758679" cy="627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5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660" y="385016"/>
            <a:ext cx="9758679" cy="608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80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295" y="-9306"/>
            <a:ext cx="9711410" cy="687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7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</Words>
  <Application>Microsoft Office PowerPoint</Application>
  <PresentationFormat>Широкоэкранный</PresentationFormat>
  <Paragraphs>10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В. Кузьмичева</dc:creator>
  <cp:lastModifiedBy>Елена В. Кузьмичева</cp:lastModifiedBy>
  <cp:revision>6</cp:revision>
  <dcterms:created xsi:type="dcterms:W3CDTF">2018-11-07T07:07:56Z</dcterms:created>
  <dcterms:modified xsi:type="dcterms:W3CDTF">2018-11-07T10:28:53Z</dcterms:modified>
</cp:coreProperties>
</file>